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312" r:id="rId4"/>
    <p:sldId id="327" r:id="rId5"/>
    <p:sldId id="313" r:id="rId6"/>
    <p:sldId id="317" r:id="rId7"/>
    <p:sldId id="322" r:id="rId8"/>
    <p:sldId id="323" r:id="rId9"/>
    <p:sldId id="330" r:id="rId10"/>
    <p:sldId id="331" r:id="rId11"/>
    <p:sldId id="332" r:id="rId12"/>
    <p:sldId id="333" r:id="rId13"/>
    <p:sldId id="334" r:id="rId14"/>
    <p:sldId id="328" r:id="rId15"/>
    <p:sldId id="338" r:id="rId16"/>
    <p:sldId id="329" r:id="rId17"/>
    <p:sldId id="335" r:id="rId18"/>
    <p:sldId id="337" r:id="rId19"/>
    <p:sldId id="339" r:id="rId20"/>
    <p:sldId id="340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2024/5/6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D2E0E7E4-62CE-F7F8-1D61-A2DF95204F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7"/>
    </mc:Choice>
    <mc:Fallback>
      <p:transition spd="slow" advTm="5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F105827-675A-FDD8-4C58-489A778F2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65" y="1525849"/>
            <a:ext cx="6065669" cy="45492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E9760AD-5D4C-A18D-7DAE-32C3172A7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000" dirty="0"/>
              <a:t>實例 </a:t>
            </a:r>
            <a:r>
              <a:rPr lang="en-US" altLang="zh-TW" sz="4000" dirty="0"/>
              <a:t>- 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</a:t>
            </a:r>
            <a:b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4000" b="0" i="0" dirty="0">
                <a:effectLst/>
                <a:latin typeface="Menlo"/>
              </a:rPr>
              <a:t>N = 15, Rr = 18, R = 120, E =5 </a:t>
            </a:r>
            <a:br>
              <a:rPr lang="en-US" altLang="zh-TW" sz="4000" b="0" i="0" dirty="0">
                <a:effectLst/>
                <a:latin typeface="Menlo"/>
              </a:rPr>
            </a:br>
            <a:endParaRPr lang="zh-TW" altLang="en-US" sz="4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A1827B-F94A-E425-1770-D7A7A6B4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1798807-A255-9EB2-D256-1ECF769B5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" y="1525849"/>
            <a:ext cx="6065669" cy="4549252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9F61356A-C7F8-BE1C-4929-5712E484B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8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32"/>
    </mc:Choice>
    <mc:Fallback>
      <p:transition spd="slow" advTm="35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75" x="1035050" y="1276350"/>
          <p14:tracePt t="7149" x="1035050" y="1289050"/>
          <p14:tracePt t="7166" x="1041400" y="1289050"/>
          <p14:tracePt t="7173" x="1047750" y="1289050"/>
          <p14:tracePt t="7190" x="1066800" y="1289050"/>
          <p14:tracePt t="7207" x="1111250" y="1289050"/>
          <p14:tracePt t="7224" x="1149350" y="1289050"/>
          <p14:tracePt t="7241" x="1206500" y="1289050"/>
          <p14:tracePt t="7244" x="1238250" y="1289050"/>
          <p14:tracePt t="7257" x="1270000" y="1289050"/>
          <p14:tracePt t="7274" x="1358900" y="1289050"/>
          <p14:tracePt t="7290" x="1416050" y="1295400"/>
          <p14:tracePt t="7306" x="1473200" y="1308100"/>
          <p14:tracePt t="7314" x="1517650" y="1314450"/>
          <p14:tracePt t="7342" x="1663700" y="1346200"/>
          <p14:tracePt t="7347" x="1720850" y="1352550"/>
          <p14:tracePt t="7356" x="1784350" y="1365250"/>
          <p14:tracePt t="7373" x="1873250" y="1377950"/>
          <p14:tracePt t="7391" x="1968500" y="1377950"/>
          <p14:tracePt t="7406" x="2057400" y="1377950"/>
          <p14:tracePt t="7424" x="2133600" y="1377950"/>
          <p14:tracePt t="7426" x="2165350" y="1377950"/>
          <p14:tracePt t="7439" x="2197100" y="1377950"/>
          <p14:tracePt t="7459" x="2292350" y="1377950"/>
          <p14:tracePt t="7473" x="2324100" y="1377950"/>
          <p14:tracePt t="7490" x="2413000" y="1377950"/>
          <p14:tracePt t="7509" x="2501900" y="1377950"/>
          <p14:tracePt t="7522" x="2597150" y="1377950"/>
          <p14:tracePt t="7540" x="2705100" y="1377950"/>
          <p14:tracePt t="7556" x="2832100" y="1377950"/>
          <p14:tracePt t="7571" x="2971800" y="1377950"/>
          <p14:tracePt t="7590" x="3130550" y="1377950"/>
          <p14:tracePt t="7607" x="3295650" y="1377950"/>
          <p14:tracePt t="7621" x="3498850" y="1377950"/>
          <p14:tracePt t="7641" x="3663950" y="1377950"/>
          <p14:tracePt t="7658" x="3898900" y="1377950"/>
          <p14:tracePt t="7672" x="3949700" y="1377950"/>
          <p14:tracePt t="7674" x="4013200" y="1377950"/>
          <p14:tracePt t="7690" x="4108450" y="1377950"/>
          <p14:tracePt t="7706" x="4197350" y="1377950"/>
          <p14:tracePt t="7721" x="4241800" y="1377950"/>
          <p14:tracePt t="7726" x="4292600" y="1377950"/>
          <p14:tracePt t="7737" x="4349750" y="1377950"/>
          <p14:tracePt t="7758" x="4457700" y="1377950"/>
          <p14:tracePt t="7773" x="4521200" y="1377950"/>
          <p14:tracePt t="7789" x="4565650" y="1377950"/>
          <p14:tracePt t="7806" x="4616450" y="1377950"/>
          <p14:tracePt t="7821" x="4641850" y="1377950"/>
          <p14:tracePt t="7837" x="4686300" y="1377950"/>
          <p14:tracePt t="7856" x="4756150" y="1377950"/>
          <p14:tracePt t="7871" x="4876800" y="1377950"/>
          <p14:tracePt t="7875" x="4946650" y="1377950"/>
          <p14:tracePt t="7887" x="5022850" y="1377950"/>
          <p14:tracePt t="7908" x="5213350" y="1377950"/>
          <p14:tracePt t="7920" x="5276850" y="1377950"/>
          <p14:tracePt t="7938" x="5492750" y="1377950"/>
          <p14:tracePt t="7954" x="5670550" y="1377950"/>
          <p14:tracePt t="7971" x="5880100" y="1377950"/>
          <p14:tracePt t="7987" x="6115050" y="1384300"/>
          <p14:tracePt t="8005" x="6311900" y="1384300"/>
          <p14:tracePt t="8021" x="6470650" y="1384300"/>
          <p14:tracePt t="8039" x="6572250" y="1384300"/>
          <p14:tracePt t="8057" x="6648450" y="1384300"/>
          <p14:tracePt t="8059" x="6686550" y="1384300"/>
          <p14:tracePt t="8069" x="6718300" y="1384300"/>
          <p14:tracePt t="8089" x="6775450" y="1384300"/>
          <p14:tracePt t="8106" x="6819900" y="1384300"/>
          <p14:tracePt t="8121" x="6838950" y="1384300"/>
          <p14:tracePt t="8138" x="6851650" y="1384300"/>
          <p14:tracePt t="8155" x="6864350" y="1384300"/>
          <p14:tracePt t="8171" x="6877050" y="1384300"/>
          <p14:tracePt t="8187" x="6889750" y="1384300"/>
          <p14:tracePt t="8203" x="6902450" y="1384300"/>
          <p14:tracePt t="8221" x="6915150" y="1384300"/>
          <p14:tracePt t="8301" x="6883400" y="1384300"/>
          <p14:tracePt t="8301" x="0" y="0"/>
        </p14:tracePtLst>
        <p14:tracePtLst>
          <p14:tracePt t="10076" x="2667000" y="1238250"/>
          <p14:tracePt t="10182" x="2673350" y="1238250"/>
          <p14:tracePt t="10192" x="2679700" y="1238250"/>
          <p14:tracePt t="10199" x="2686050" y="1238250"/>
          <p14:tracePt t="10218" x="2692400" y="1238250"/>
          <p14:tracePt t="10301" x="2705100" y="1244600"/>
          <p14:tracePt t="10323" x="2711450" y="1244600"/>
          <p14:tracePt t="10429" x="2717800" y="1244600"/>
          <p14:tracePt t="10439" x="2730500" y="1250950"/>
          <p14:tracePt t="10479" x="2736850" y="1250950"/>
          <p14:tracePt t="10495" x="2743200" y="1250950"/>
          <p14:tracePt t="10503" x="2749550" y="1250950"/>
          <p14:tracePt t="10518" x="2755900" y="1250950"/>
          <p14:tracePt t="10530" x="2774950" y="1250950"/>
          <p14:tracePt t="10546" x="2787650" y="1250950"/>
          <p14:tracePt t="10565" x="2825750" y="1250950"/>
          <p14:tracePt t="10581" x="2876550" y="1244600"/>
          <p14:tracePt t="10599" x="2940050" y="1238250"/>
          <p14:tracePt t="10616" x="2990850" y="1238250"/>
          <p14:tracePt t="10631" x="3035300" y="1238250"/>
          <p14:tracePt t="10651" x="3143250" y="1238250"/>
          <p14:tracePt t="10663" x="3187700" y="1238250"/>
          <p14:tracePt t="10666" x="3251200" y="1238250"/>
          <p14:tracePt t="10681" x="3314700" y="1238250"/>
          <p14:tracePt t="10683" x="3378200" y="1238250"/>
          <p14:tracePt t="10698" x="3492500" y="1238250"/>
          <p14:tracePt t="10714" x="3600450" y="1238250"/>
          <p14:tracePt t="10731" x="3676650" y="1238250"/>
          <p14:tracePt t="10748" x="3721100" y="1238250"/>
          <p14:tracePt t="10764" x="3765550" y="1238250"/>
          <p14:tracePt t="10781" x="3790950" y="1238250"/>
          <p14:tracePt t="10796" x="3816350" y="1238250"/>
          <p14:tracePt t="10813" x="3860800" y="1238250"/>
          <p14:tracePt t="10831" x="3898900" y="1238250"/>
          <p14:tracePt t="10850" x="3962400" y="1238250"/>
          <p14:tracePt t="10863" x="3981450" y="1238250"/>
          <p14:tracePt t="10884" x="4000500" y="1238250"/>
          <p14:tracePt t="10903" x="4006850" y="1238250"/>
          <p14:tracePt t="12739" x="0" y="0"/>
        </p14:tracePtLst>
        <p14:tracePtLst>
          <p14:tracePt t="13933" x="3987800" y="1225550"/>
          <p14:tracePt t="14011" x="3994150" y="1225550"/>
          <p14:tracePt t="14019" x="4000500" y="1225550"/>
          <p14:tracePt t="14027" x="4019550" y="1225550"/>
          <p14:tracePt t="14039" x="4032250" y="1225550"/>
          <p14:tracePt t="14056" x="4070350" y="1225550"/>
          <p14:tracePt t="14070" x="4114800" y="1225550"/>
          <p14:tracePt t="14088" x="4159250" y="1225550"/>
          <p14:tracePt t="14104" x="4216400" y="1225550"/>
          <p14:tracePt t="14121" x="4298950" y="1225550"/>
          <p14:tracePt t="14125" x="4356100" y="1225550"/>
          <p14:tracePt t="14139" x="4495800" y="1231900"/>
          <p14:tracePt t="14155" x="4622800" y="1250950"/>
          <p14:tracePt t="14173" x="4743450" y="1263650"/>
          <p14:tracePt t="14189" x="4826000" y="1289050"/>
          <p14:tracePt t="14205" x="4870450" y="1295400"/>
          <p14:tracePt t="14221" x="4933950" y="1301750"/>
          <p14:tracePt t="14238" x="5003800" y="1301750"/>
          <p14:tracePt t="14255" x="5067300" y="1301750"/>
          <p14:tracePt t="14274" x="5162550" y="1301750"/>
          <p14:tracePt t="14287" x="5194300" y="1301750"/>
          <p14:tracePt t="14308" x="5245100" y="1301750"/>
          <p14:tracePt t="14334" x="5251450" y="1301750"/>
          <p14:tracePt t="14343" x="5257800" y="1301750"/>
          <p14:tracePt t="14360" x="5276850" y="1301750"/>
          <p14:tracePt t="14374" x="5308600" y="1301750"/>
          <p14:tracePt t="14387" x="5359400" y="1301750"/>
          <p14:tracePt t="14406" x="5397500" y="1301750"/>
          <p14:tracePt t="14420" x="5422900" y="1301750"/>
          <p14:tracePt t="14439" x="5461000" y="1301750"/>
          <p14:tracePt t="14459" x="5530850" y="1308100"/>
          <p14:tracePt t="14470" x="5549900" y="1308100"/>
          <p14:tracePt t="14489" x="5588000" y="1308100"/>
          <p14:tracePt t="14503" x="5632450" y="1308100"/>
          <p14:tracePt t="14520" x="5683250" y="1308100"/>
          <p14:tracePt t="14538" x="5753100" y="1308100"/>
          <p14:tracePt t="14555" x="5772150" y="1308100"/>
          <p14:tracePt t="14571" x="5791200" y="1314450"/>
          <p14:tracePt t="14579" x="5797550" y="1320800"/>
          <p14:tracePt t="14603" x="5810250" y="1320800"/>
          <p14:tracePt t="14621" x="5822950" y="1320800"/>
          <p14:tracePt t="14639" x="5835650" y="1320800"/>
          <p14:tracePt t="14656" x="5842000" y="1327150"/>
          <p14:tracePt t="14671" x="5848350" y="1327150"/>
          <p14:tracePt t="14688" x="5854700" y="1327150"/>
          <p14:tracePt t="15493" x="0" y="0"/>
        </p14:tracePtLst>
        <p14:tracePtLst>
          <p14:tracePt t="16879" x="5854700" y="1206500"/>
          <p14:tracePt t="16885" x="5886450" y="1206500"/>
          <p14:tracePt t="16896" x="5918200" y="1219200"/>
          <p14:tracePt t="16912" x="6007100" y="1231900"/>
          <p14:tracePt t="16932" x="6134100" y="1250950"/>
          <p14:tracePt t="16949" x="6210300" y="1270000"/>
          <p14:tracePt t="16966" x="6311900" y="1282700"/>
          <p14:tracePt t="16981" x="6451600" y="1308100"/>
          <p14:tracePt t="16998" x="6629400" y="1314450"/>
          <p14:tracePt t="17014" x="6838950" y="1314450"/>
          <p14:tracePt t="17031" x="7023100" y="1314450"/>
          <p14:tracePt t="17049" x="7137400" y="1314450"/>
          <p14:tracePt t="17066" x="7239000" y="1314450"/>
          <p14:tracePt t="17078" x="7245350" y="1314450"/>
          <p14:tracePt t="17098" x="7270750" y="1320800"/>
          <p14:tracePt t="17132" x="7283450" y="1320800"/>
          <p14:tracePt t="17141" x="7289800" y="1320800"/>
          <p14:tracePt t="17149" x="7296150" y="1320800"/>
          <p14:tracePt t="17162" x="7315200" y="1320800"/>
          <p14:tracePt t="17396" x="0" y="0"/>
        </p14:tracePtLst>
        <p14:tracePtLst>
          <p14:tracePt t="26729" x="6705600" y="3689350"/>
          <p14:tracePt t="26742" x="6711950" y="3689350"/>
          <p14:tracePt t="26784" x="6724650" y="3689350"/>
          <p14:tracePt t="26796" x="6775450" y="3676650"/>
          <p14:tracePt t="26809" x="6819900" y="3644900"/>
          <p14:tracePt t="26819" x="6921500" y="3575050"/>
          <p14:tracePt t="26835" x="7035800" y="3486150"/>
          <p14:tracePt t="26854" x="7162800" y="3371850"/>
          <p14:tracePt t="26871" x="7296150" y="3232150"/>
          <p14:tracePt t="26890" x="7391400" y="3105150"/>
          <p14:tracePt t="26891" x="7410450" y="3041650"/>
          <p14:tracePt t="26902" x="7429500" y="2984500"/>
          <p14:tracePt t="26920" x="7442200" y="2908300"/>
          <p14:tracePt t="26922" x="7442200" y="2882900"/>
          <p14:tracePt t="26937" x="7442200" y="2851150"/>
          <p14:tracePt t="26940" x="7442200" y="2806700"/>
          <p14:tracePt t="26951" x="7429500" y="2762250"/>
          <p14:tracePt t="26955" x="0" y="0"/>
        </p14:tracePtLst>
        <p14:tracePtLst>
          <p14:tracePt t="27337" x="7372350" y="2089150"/>
          <p14:tracePt t="27341" x="7353300" y="2082800"/>
          <p14:tracePt t="27349" x="7327900" y="2063750"/>
          <p14:tracePt t="27370" x="7251700" y="1974850"/>
          <p14:tracePt t="27384" x="7226300" y="1936750"/>
          <p14:tracePt t="27386" x="7213600" y="1898650"/>
          <p14:tracePt t="27401" x="7200900" y="1866900"/>
          <p14:tracePt t="27406" x="7188200" y="1828800"/>
          <p14:tracePt t="27420" x="7175500" y="1784350"/>
          <p14:tracePt t="27437" x="7175500" y="1746250"/>
          <p14:tracePt t="27455" x="7175500" y="1701800"/>
          <p14:tracePt t="27459" x="7194550" y="1676400"/>
          <p14:tracePt t="27467" x="7200900" y="1657350"/>
          <p14:tracePt t="27487" x="7226300" y="1625600"/>
          <p14:tracePt t="27504" x="7264400" y="1600200"/>
          <p14:tracePt t="27517" x="7283450" y="1593850"/>
          <p14:tracePt t="27537" x="7296150" y="1593850"/>
          <p14:tracePt t="27551" x="7334250" y="1612900"/>
          <p14:tracePt t="27556" x="7391400" y="1644650"/>
          <p14:tracePt t="27567" x="7448550" y="1676400"/>
          <p14:tracePt t="27587" x="7588250" y="1797050"/>
          <p14:tracePt t="27601" x="7626350" y="1854200"/>
          <p14:tracePt t="27620" x="7727950" y="2070100"/>
          <p14:tracePt t="27637" x="7747000" y="2159000"/>
          <p14:tracePt t="27652" x="7747000" y="2203450"/>
          <p14:tracePt t="27667" x="7740650" y="2241550"/>
          <p14:tracePt t="27683" x="7727950" y="2254250"/>
          <p14:tracePt t="27702" x="7696200" y="2266950"/>
          <p14:tracePt t="27702" x="0" y="0"/>
        </p14:tracePtLst>
        <p14:tracePtLst>
          <p14:tracePt t="28140" x="7397750" y="5626100"/>
          <p14:tracePt t="28172" x="7391400" y="5619750"/>
          <p14:tracePt t="28183" x="7378700" y="5600700"/>
          <p14:tracePt t="28201" x="7366000" y="5568950"/>
          <p14:tracePt t="28216" x="7334250" y="5486400"/>
          <p14:tracePt t="28220" x="7315200" y="5435600"/>
          <p14:tracePt t="28232" x="7289800" y="5391150"/>
          <p14:tracePt t="28234" x="7277100" y="5346700"/>
          <p14:tracePt t="28251" x="7251700" y="5276850"/>
          <p14:tracePt t="28267" x="7239000" y="5213350"/>
          <p14:tracePt t="28282" x="7239000" y="5175250"/>
          <p14:tracePt t="28300" x="7245350" y="5143500"/>
          <p14:tracePt t="28319" x="7289800" y="5130800"/>
          <p14:tracePt t="28336" x="7359650" y="5130800"/>
          <p14:tracePt t="28339" x="7416800" y="5137150"/>
          <p14:tracePt t="28349" x="7473950" y="5162550"/>
          <p14:tracePt t="28367" x="7613650" y="5213350"/>
          <p14:tracePt t="28385" x="7759700" y="5283200"/>
          <p14:tracePt t="28399" x="7867650" y="5353050"/>
          <p14:tracePt t="28402" x="7905750" y="5384800"/>
          <p14:tracePt t="28416" x="7931150" y="5403850"/>
          <p14:tracePt t="28419" x="7943850" y="5429250"/>
          <p14:tracePt t="28432" x="7950200" y="5448300"/>
          <p14:tracePt t="28447" x="7950200" y="5480050"/>
          <p14:tracePt t="28467" x="7931150" y="5524500"/>
          <p14:tracePt t="28481" x="7912100" y="5524500"/>
          <p14:tracePt t="28485" x="7893050" y="5499100"/>
          <p14:tracePt t="28498" x="7804150" y="5340350"/>
          <p14:tracePt t="28499" x="0" y="0"/>
        </p14:tracePtLst>
        <p14:tracePtLst>
          <p14:tracePt t="29470" x="4654550" y="3625850"/>
          <p14:tracePt t="29543" x="4648200" y="3625850"/>
          <p14:tracePt t="29555" x="4629150" y="3619500"/>
          <p14:tracePt t="29571" x="4597400" y="3594100"/>
          <p14:tracePt t="29581" x="4584700" y="3581400"/>
          <p14:tracePt t="29596" x="4559300" y="3556000"/>
          <p14:tracePt t="29612" x="4546600" y="3530600"/>
          <p14:tracePt t="29629" x="4540250" y="3517900"/>
          <p14:tracePt t="29683" x="4540250" y="3511550"/>
          <p14:tracePt t="29691" x="4546600" y="3505200"/>
          <p14:tracePt t="29700" x="4552950" y="3498850"/>
          <p14:tracePt t="29714" x="4565650" y="3492500"/>
          <p14:tracePt t="29728" x="4572000" y="3492500"/>
          <p14:tracePt t="29730" x="4578350" y="3492500"/>
          <p14:tracePt t="29745" x="4591050" y="3492500"/>
          <p14:tracePt t="29751" x="4603750" y="3492500"/>
          <p14:tracePt t="29762" x="4629150" y="3492500"/>
          <p14:tracePt t="29778" x="4660900" y="3492500"/>
          <p14:tracePt t="29796" x="4692650" y="3511550"/>
          <p14:tracePt t="29811" x="4705350" y="3530600"/>
          <p14:tracePt t="29831" x="4711700" y="3543300"/>
          <p14:tracePt t="29846" x="4718050" y="3562350"/>
          <p14:tracePt t="29864" x="4718050" y="3581400"/>
          <p14:tracePt t="29879" x="4718050" y="3606800"/>
          <p14:tracePt t="29900" x="4699000" y="3625850"/>
          <p14:tracePt t="29911" x="4686300" y="3632200"/>
          <p14:tracePt t="29931" x="4660900" y="3638550"/>
          <p14:tracePt t="29943" x="4654550" y="3638550"/>
          <p14:tracePt t="29965" x="4629150" y="3632200"/>
          <p14:tracePt t="29981" x="4610100" y="3594100"/>
          <p14:tracePt t="29994" x="4603750" y="3568700"/>
          <p14:tracePt t="30009" x="4603750" y="3543300"/>
          <p14:tracePt t="30014" x="4603750" y="3517900"/>
          <p14:tracePt t="30029" x="4603750" y="3479800"/>
          <p14:tracePt t="30046" x="4610100" y="3441700"/>
          <p14:tracePt t="30061" x="4622800" y="3422650"/>
          <p14:tracePt t="30080" x="4629150" y="3422650"/>
          <p14:tracePt t="30092" x="4667250" y="3422650"/>
          <p14:tracePt t="30113" x="4730750" y="3435350"/>
          <p14:tracePt t="30127" x="4768850" y="3460750"/>
          <p14:tracePt t="30130" x="4787900" y="3479800"/>
          <p14:tracePt t="30144" x="4800600" y="3498850"/>
          <p14:tracePt t="30161" x="4806950" y="3517900"/>
          <p14:tracePt t="30177" x="4806950" y="3543300"/>
          <p14:tracePt t="30195" x="4806950" y="3594100"/>
          <p14:tracePt t="30211" x="4794250" y="3613150"/>
          <p14:tracePt t="30227" x="4756150" y="3632200"/>
          <p14:tracePt t="30246" x="4718050" y="3632200"/>
          <p14:tracePt t="30261" x="4667250" y="3632200"/>
          <p14:tracePt t="30278" x="4629150" y="3625850"/>
          <p14:tracePt t="30295" x="4603750" y="3613150"/>
          <p14:tracePt t="30311" x="4597400" y="3600450"/>
          <p14:tracePt t="30327" x="4597400" y="3587750"/>
          <p14:tracePt t="30346" x="4597400" y="3562350"/>
          <p14:tracePt t="30364" x="4597400" y="3543300"/>
          <p14:tracePt t="30379" x="4610100" y="3536950"/>
          <p14:tracePt t="30394" x="4622800" y="3524250"/>
          <p14:tracePt t="30411" x="4648200" y="3524250"/>
          <p14:tracePt t="30427" x="4699000" y="3530600"/>
          <p14:tracePt t="30444" x="4724400" y="3549650"/>
          <p14:tracePt t="30463" x="4730750" y="3568700"/>
          <p14:tracePt t="30476" x="4730750" y="3587750"/>
          <p14:tracePt t="30492" x="4730750" y="3606800"/>
          <p14:tracePt t="30510" x="4718050" y="3619500"/>
          <p14:tracePt t="30527" x="4705350" y="3625850"/>
          <p14:tracePt t="30544" x="4679950" y="3625850"/>
          <p14:tracePt t="30564" x="4591050" y="3606800"/>
          <p14:tracePt t="30576" x="4572000" y="3587750"/>
          <p14:tracePt t="30593" x="4546600" y="3562350"/>
          <p14:tracePt t="30615" x="4533900" y="3517900"/>
          <p14:tracePt t="30626" x="4533900" y="3505200"/>
          <p14:tracePt t="30644" x="4540250" y="3486150"/>
          <p14:tracePt t="30661" x="4565650" y="3479800"/>
          <p14:tracePt t="30677" x="4591050" y="3479800"/>
          <p14:tracePt t="30694" x="4641850" y="3479800"/>
          <p14:tracePt t="30710" x="4667250" y="3492500"/>
          <p14:tracePt t="30728" x="4686300" y="3524250"/>
          <p14:tracePt t="30742" x="4692650" y="3556000"/>
          <p14:tracePt t="30761" x="4673600" y="3594100"/>
          <p14:tracePt t="30776" x="4654550" y="3625850"/>
          <p14:tracePt t="30778" x="4654550" y="3632200"/>
          <p14:tracePt t="30791" x="4648200" y="3638550"/>
          <p14:tracePt t="30808" x="4641850" y="3644900"/>
          <p14:tracePt t="30854" x="4648200" y="3638550"/>
          <p14:tracePt t="30867" x="0" y="0"/>
        </p14:tracePtLst>
        <p14:tracePtLst>
          <p14:tracePt t="31039" x="4610100" y="4298950"/>
          <p14:tracePt t="31045" x="4610100" y="4311650"/>
          <p14:tracePt t="31057" x="4603750" y="4318000"/>
          <p14:tracePt t="31125" x="4591050" y="4318000"/>
          <p14:tracePt t="31140" x="4591050" y="4311650"/>
          <p14:tracePt t="31147" x="4584700" y="4305300"/>
          <p14:tracePt t="31157" x="4578350" y="4305300"/>
          <p14:tracePt t="31175" x="4572000" y="4298950"/>
          <p14:tracePt t="31191" x="4572000" y="4286250"/>
          <p14:tracePt t="31210" x="4559300" y="4260850"/>
          <p14:tracePt t="31225" x="4552950" y="4241800"/>
          <p14:tracePt t="31241" x="4552950" y="4222750"/>
          <p14:tracePt t="31244" x="4552950" y="4216400"/>
          <p14:tracePt t="31302" x="4552950" y="4210050"/>
          <p14:tracePt t="31319" x="4559300" y="4210050"/>
          <p14:tracePt t="31328" x="4572000" y="4210050"/>
          <p14:tracePt t="31341" x="4597400" y="4222750"/>
          <p14:tracePt t="31356" x="4610100" y="4248150"/>
          <p14:tracePt t="31377" x="4610100" y="4260850"/>
          <p14:tracePt t="31393" x="4610100" y="4273550"/>
          <p14:tracePt t="31406" x="4603750" y="4286250"/>
          <p14:tracePt t="31426" x="4591050" y="4298950"/>
          <p14:tracePt t="31442" x="4572000" y="4298950"/>
          <p14:tracePt t="31457" x="4565650" y="4292600"/>
          <p14:tracePt t="31461" x="4559300" y="4279900"/>
          <p14:tracePt t="31474" x="4540250" y="4254500"/>
          <p14:tracePt t="31491" x="4527550" y="4216400"/>
          <p14:tracePt t="31498" x="4521200" y="4197350"/>
          <p14:tracePt t="31527" x="4527550" y="4133850"/>
          <p14:tracePt t="31530" x="4533900" y="4121150"/>
          <p14:tracePt t="31541" x="4546600" y="4108450"/>
          <p14:tracePt t="31557" x="4591050" y="4095750"/>
          <p14:tracePt t="31572" x="4635500" y="4095750"/>
          <p14:tracePt t="31591" x="4692650" y="4133850"/>
          <p14:tracePt t="31608" x="4730750" y="4184650"/>
          <p14:tracePt t="31611" x="4743450" y="4210050"/>
          <p14:tracePt t="31623" x="4749800" y="4222750"/>
          <p14:tracePt t="31643" x="4756150" y="4254500"/>
          <p14:tracePt t="31667" x="4762500" y="4260850"/>
          <p14:tracePt t="31686" x="4768850" y="4254500"/>
          <p14:tracePt t="31693" x="4781550" y="4241800"/>
          <p14:tracePt t="31709" x="4826000" y="4178300"/>
          <p14:tracePt t="31711" x="0" y="0"/>
        </p14:tracePtLst>
        <p14:tracePtLst>
          <p14:tracePt t="32254" x="7296150" y="1943100"/>
          <p14:tracePt t="32261" x="7296150" y="1930400"/>
          <p14:tracePt t="32288" x="7277100" y="1879600"/>
          <p14:tracePt t="32309" x="7239000" y="1778000"/>
          <p14:tracePt t="32316" x="7232650" y="1758950"/>
          <p14:tracePt t="32325" x="7226300" y="1720850"/>
          <p14:tracePt t="32330" x="7219950" y="1695450"/>
          <p14:tracePt t="32356" x="7219950" y="1625600"/>
          <p14:tracePt t="32373" x="7219950" y="1574800"/>
          <p14:tracePt t="32379" x="7219950" y="1562100"/>
          <p14:tracePt t="32391" x="7219950" y="1549400"/>
          <p14:tracePt t="32406" x="7219950" y="1543050"/>
          <p14:tracePt t="32509" x="7219950" y="1555750"/>
          <p14:tracePt t="32518" x="7219950" y="1606550"/>
          <p14:tracePt t="32525" x="7219950" y="1676400"/>
          <p14:tracePt t="32540" x="7219950" y="1809750"/>
          <p14:tracePt t="32555" x="7219950" y="1943100"/>
          <p14:tracePt t="32571" x="7232650" y="2063750"/>
          <p14:tracePt t="32588" x="7239000" y="2108200"/>
          <p14:tracePt t="32604" x="7245350" y="2127250"/>
          <p14:tracePt t="32637" x="7251700" y="2114550"/>
          <p14:tracePt t="32644" x="7277100" y="2063750"/>
          <p14:tracePt t="32654" x="7308850" y="1987550"/>
          <p14:tracePt t="32670" x="7391400" y="1790700"/>
          <p14:tracePt t="32690" x="7473950" y="1574800"/>
          <p14:tracePt t="32704" x="7493000" y="1536700"/>
          <p14:tracePt t="32721" x="7499350" y="1517650"/>
          <p14:tracePt t="32735" x="0" y="0"/>
        </p14:tracePtLst>
        <p14:tracePtLst>
          <p14:tracePt t="33787" x="9753600" y="1676400"/>
          <p14:tracePt t="33797" x="9766300" y="1701800"/>
          <p14:tracePt t="33805" x="9779000" y="1727200"/>
          <p14:tracePt t="33818" x="9804400" y="1784350"/>
          <p14:tracePt t="33833" x="9836150" y="1822450"/>
          <p14:tracePt t="33836" x="9867900" y="1860550"/>
          <p14:tracePt t="33852" x="9925050" y="1924050"/>
          <p14:tracePt t="33868" x="9963150" y="1949450"/>
          <p14:tracePt t="33886" x="9969500" y="1955800"/>
          <p14:tracePt t="33916" x="9975850" y="1955800"/>
          <p14:tracePt t="33925" x="9982200" y="1936750"/>
          <p14:tracePt t="33934" x="9994900" y="1905000"/>
          <p14:tracePt t="33950" x="10007600" y="1822450"/>
          <p14:tracePt t="33954" x="10007600" y="1784350"/>
          <p14:tracePt t="33966" x="10020300" y="1708150"/>
          <p14:tracePt t="33986" x="10020300" y="1517650"/>
          <p14:tracePt t="34001" x="10013950" y="1428750"/>
          <p14:tracePt t="34018" x="10001250" y="1244600"/>
          <p14:tracePt t="34034" x="9982200" y="1168400"/>
          <p14:tracePt t="34050" x="9969500" y="1098550"/>
          <p14:tracePt t="34067" x="9969500" y="1085850"/>
          <p14:tracePt t="34084" x="9969500" y="1079500"/>
          <p14:tracePt t="34142" x="9969500" y="1092200"/>
          <p14:tracePt t="34142" x="0" y="0"/>
        </p14:tracePtLst>
        <p14:tracePtLst>
          <p14:tracePt t="34628" x="10077450" y="5473700"/>
          <p14:tracePt t="34638" x="10064750" y="5492750"/>
          <p14:tracePt t="34650" x="10045700" y="5543550"/>
          <p14:tracePt t="34666" x="10026650" y="5588000"/>
          <p14:tracePt t="34682" x="10026650" y="5619750"/>
          <p14:tracePt t="34700" x="10026650" y="5657850"/>
          <p14:tracePt t="34717" x="10026650" y="5695950"/>
          <p14:tracePt t="34733" x="10033000" y="5753100"/>
          <p14:tracePt t="34749" x="10033000" y="5765800"/>
          <p14:tracePt t="34765" x="10033000" y="5784850"/>
          <p14:tracePt t="34781" x="10033000" y="5791200"/>
          <p14:tracePt t="34801" x="10039350" y="5791200"/>
          <p14:tracePt t="3496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AD5-E9C4-867A-7D01-8E06C8E5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 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Error = 0.015mm</a:t>
            </a:r>
            <a:endParaRPr lang="zh-TW" altLang="en-US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1DB6-B978-83B9-C1D1-9D1183D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04405D3-F993-C83A-98B4-17D9EE5FD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690688"/>
            <a:ext cx="5334000" cy="40005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F4F19F5-C823-5F84-77D0-D0FEAB429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00" y="1690688"/>
            <a:ext cx="5334000" cy="4000500"/>
          </a:xfrm>
          <a:prstGeom prst="rect">
            <a:avLst/>
          </a:prstGeom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F44B791A-DCBB-AB05-D790-E55B9E003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41"/>
    </mc:Choice>
    <mc:Fallback>
      <p:transition spd="slow" advTm="16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14" x="2825750" y="2159000"/>
          <p14:tracePt t="5016" x="2825750" y="2152650"/>
          <p14:tracePt t="5027" x="2838450" y="2133600"/>
          <p14:tracePt t="5040" x="2851150" y="2095500"/>
          <p14:tracePt t="5059" x="2857500" y="2070100"/>
          <p14:tracePt t="5075" x="2857500" y="2051050"/>
          <p14:tracePt t="5089" x="2857500" y="2044700"/>
          <p14:tracePt t="5147" x="2851150" y="2051050"/>
          <p14:tracePt t="5157" x="2844800" y="2057400"/>
          <p14:tracePt t="5157" x="0" y="0"/>
        </p14:tracePtLst>
        <p14:tracePtLst>
          <p14:tracePt t="5476" x="1574800" y="2647950"/>
          <p14:tracePt t="5508" x="1574800" y="2667000"/>
          <p14:tracePt t="5518" x="1574800" y="2686050"/>
          <p14:tracePt t="5525" x="1574800" y="2711450"/>
          <p14:tracePt t="5540" x="1574800" y="2762250"/>
          <p14:tracePt t="5556" x="1574800" y="2832100"/>
          <p14:tracePt t="5574" x="1574800" y="2901950"/>
          <p14:tracePt t="5589" x="1568450" y="2990850"/>
          <p14:tracePt t="5609" x="1568450" y="3092450"/>
          <p14:tracePt t="5623" x="1568450" y="3124200"/>
          <p14:tracePt t="5625" x="1568450" y="3155950"/>
          <p14:tracePt t="5640" x="1574800" y="3232150"/>
          <p14:tracePt t="5657" x="1574800" y="3270250"/>
          <p14:tracePt t="5677" x="1574800" y="3302000"/>
          <p14:tracePt t="5681" x="1574800" y="3327400"/>
          <p14:tracePt t="5689" x="1581150" y="3346450"/>
          <p14:tracePt t="5707" x="1593850" y="3384550"/>
          <p14:tracePt t="5726" x="1619250" y="3429000"/>
          <p14:tracePt t="5740" x="1663700" y="3486150"/>
          <p14:tracePt t="5758" x="1708150" y="3536950"/>
          <p14:tracePt t="5774" x="1803400" y="3587750"/>
          <p14:tracePt t="5788" x="1905000" y="3625850"/>
          <p14:tracePt t="5793" x="1962150" y="3638550"/>
          <p14:tracePt t="5805" x="2025650" y="3651250"/>
          <p14:tracePt t="5823" x="2114550" y="3657600"/>
          <p14:tracePt t="5825" x="2159000" y="3657600"/>
          <p14:tracePt t="5840" x="2273300" y="3657600"/>
          <p14:tracePt t="5855" x="2343150" y="3638550"/>
          <p14:tracePt t="5859" x="2419350" y="3619500"/>
          <p14:tracePt t="5872" x="2578100" y="3587750"/>
          <p14:tracePt t="5889" x="2755900" y="3524250"/>
          <p14:tracePt t="5909" x="2921000" y="3467100"/>
          <p14:tracePt t="5921" x="3035300" y="3409950"/>
          <p14:tracePt t="5940" x="3130550" y="3340100"/>
          <p14:tracePt t="5944" x="3168650" y="3289300"/>
          <p14:tracePt t="5955" x="3206750" y="3238500"/>
          <p14:tracePt t="5974" x="3257550" y="3098800"/>
          <p14:tracePt t="5976" x="3276600" y="3009900"/>
          <p14:tracePt t="5987" x="3282950" y="2927350"/>
          <p14:tracePt t="6008" x="3276600" y="2660650"/>
          <p14:tracePt t="6022" x="3251200" y="2571750"/>
          <p14:tracePt t="6038" x="3181350" y="2406650"/>
          <p14:tracePt t="6057" x="3092450" y="2165350"/>
          <p14:tracePt t="6070" x="3067050" y="2101850"/>
          <p14:tracePt t="6089" x="3054350" y="1987550"/>
          <p14:tracePt t="6103" x="3060700" y="1955800"/>
          <p14:tracePt t="6104" x="3079750" y="1936750"/>
          <p14:tracePt t="6121" x="3111500" y="1905000"/>
          <p14:tracePt t="6141" x="3130550" y="1885950"/>
          <p14:tracePt t="6155" x="3136900" y="1885950"/>
          <p14:tracePt t="6174" x="3143250" y="1885950"/>
          <p14:tracePt t="6299" x="0" y="0"/>
        </p14:tracePtLst>
        <p14:tracePtLst>
          <p14:tracePt t="6396" x="3136900" y="2654300"/>
          <p14:tracePt t="6404" x="3136900" y="2806700"/>
          <p14:tracePt t="6420" x="3136900" y="3111500"/>
          <p14:tracePt t="6425" x="3136900" y="3263900"/>
          <p14:tracePt t="6438" x="3136900" y="3397250"/>
          <p14:tracePt t="6440" x="3136900" y="3511550"/>
          <p14:tracePt t="6454" x="3136900" y="3619500"/>
          <p14:tracePt t="6461" x="3117850" y="3752850"/>
          <p14:tracePt t="6468" x="3105150" y="3860800"/>
          <p14:tracePt t="6489" x="3041650" y="4159250"/>
          <p14:tracePt t="6504" x="3016250" y="4337050"/>
          <p14:tracePt t="6520" x="3003550" y="4489450"/>
          <p14:tracePt t="6538" x="2978150" y="4597400"/>
          <p14:tracePt t="6553" x="2965450" y="4679950"/>
          <p14:tracePt t="6571" x="2965450" y="4718050"/>
          <p14:tracePt t="6577" x="2965450" y="4737100"/>
          <p14:tracePt t="6586" x="2965450" y="4762500"/>
          <p14:tracePt t="6604" x="2971800" y="4806950"/>
          <p14:tracePt t="6621" x="2984500" y="4851400"/>
          <p14:tracePt t="6639" x="2990850" y="4889500"/>
          <p14:tracePt t="6655" x="3003550" y="4902200"/>
          <p14:tracePt t="6670" x="3016250" y="4927600"/>
          <p14:tracePt t="6673" x="3022600" y="4953000"/>
          <p14:tracePt t="6686" x="3035300" y="4978400"/>
          <p14:tracePt t="6689" x="3041650" y="5003800"/>
          <p14:tracePt t="6703" x="3048000" y="5022850"/>
          <p14:tracePt t="6705" x="3054350" y="5029200"/>
          <p14:tracePt t="6719" x="3060700" y="5035550"/>
          <p14:tracePt t="6736" x="3073400" y="5041900"/>
          <p14:tracePt t="6754" x="3168650" y="4902200"/>
          <p14:tracePt t="6770" x="3232150" y="4737100"/>
          <p14:tracePt t="6789" x="3308350" y="4565650"/>
          <p14:tracePt t="6804" x="3371850" y="4356100"/>
          <p14:tracePt t="6820" x="3460750" y="4108450"/>
          <p14:tracePt t="6836" x="3556000" y="3917950"/>
          <p14:tracePt t="6853" x="3689350" y="3771900"/>
          <p14:tracePt t="6872" x="3867150" y="3683000"/>
          <p14:tracePt t="6875" x="3987800" y="3657600"/>
          <p14:tracePt t="6886" x="4133850" y="3632200"/>
          <p14:tracePt t="6905" x="4546600" y="3644900"/>
          <p14:tracePt t="6918" x="4667250" y="3663950"/>
          <p14:tracePt t="6939" x="4978400" y="3771900"/>
          <p14:tracePt t="6952" x="5099050" y="3848100"/>
          <p14:tracePt t="6971" x="5168900" y="3898900"/>
          <p14:tracePt t="6976" x="5187950" y="3911600"/>
          <p14:tracePt t="6985" x="5200650" y="3924300"/>
          <p14:tracePt t="7004" x="5245100" y="3949700"/>
          <p14:tracePt t="7018" x="5314950" y="3956050"/>
          <p14:tracePt t="7034" x="5454650" y="3905250"/>
          <p14:tracePt t="7035" x="0" y="0"/>
        </p14:tracePtLst>
        <p14:tracePtLst>
          <p14:tracePt t="7847" x="6934200" y="4425950"/>
          <p14:tracePt t="7849" x="6934200" y="4375150"/>
          <p14:tracePt t="7871" x="6934200" y="4248150"/>
          <p14:tracePt t="7873" x="6934200" y="4171950"/>
          <p14:tracePt t="7883" x="6934200" y="4095750"/>
          <p14:tracePt t="7903" x="6940550" y="3917950"/>
          <p14:tracePt t="7918" x="6959600" y="3765550"/>
          <p14:tracePt t="7934" x="7004050" y="3613150"/>
          <p14:tracePt t="7949" x="7048500" y="3511550"/>
          <p14:tracePt t="7965" x="7162800" y="3448050"/>
          <p14:tracePt t="7985" x="7575550" y="3429000"/>
          <p14:tracePt t="8000" x="8096250" y="3486150"/>
          <p14:tracePt t="8015" x="8324850" y="3536950"/>
          <p14:tracePt t="8019" x="8553450" y="3575050"/>
          <p14:tracePt t="8035" x="8953500" y="3663950"/>
          <p14:tracePt t="8050" x="9328150" y="3784600"/>
          <p14:tracePt t="8067" x="9518650" y="3860800"/>
          <p14:tracePt t="8084" x="9594850" y="3924300"/>
          <p14:tracePt t="8100" x="9607550" y="3981450"/>
          <p14:tracePt t="8115" x="9563100" y="4076700"/>
          <p14:tracePt t="8131" x="9493250" y="4171950"/>
          <p14:tracePt t="8149" x="9417050" y="4267200"/>
          <p14:tracePt t="8166" x="9328150" y="4368800"/>
          <p14:tracePt t="8170" x="9290050" y="4413250"/>
          <p14:tracePt t="8183" x="9245600" y="4483100"/>
          <p14:tracePt t="8188" x="9201150" y="4552950"/>
          <p14:tracePt t="8199" x="9150350" y="4629150"/>
          <p14:tracePt t="8218" x="9010650" y="4895850"/>
          <p14:tracePt t="8232" x="8972550" y="4984750"/>
          <p14:tracePt t="8250" x="8934450" y="5187950"/>
          <p14:tracePt t="8257" x="8934450" y="5251450"/>
          <p14:tracePt t="8265" x="8934450" y="5295900"/>
          <p14:tracePt t="8281" x="8934450" y="5353050"/>
          <p14:tracePt t="8299" x="8934450" y="5384800"/>
          <p14:tracePt t="8317" x="8934450" y="5391150"/>
          <p14:tracePt t="8334" x="8934450" y="5397500"/>
          <p14:tracePt t="8353" x="8953500" y="5384800"/>
          <p14:tracePt t="8366" x="8953500" y="5365750"/>
          <p14:tracePt t="8369" x="8953500" y="5346700"/>
          <p14:tracePt t="8382" x="8953500" y="5302250"/>
          <p14:tracePt t="8397" x="8940800" y="5175250"/>
          <p14:tracePt t="8398" x="0" y="0"/>
        </p14:tracePtLst>
        <p14:tracePtLst>
          <p14:tracePt t="9677" x="3124200" y="2101850"/>
          <p14:tracePt t="9693" x="3111500" y="2101850"/>
          <p14:tracePt t="9701" x="3105150" y="2082800"/>
          <p14:tracePt t="9713" x="3092450" y="2038350"/>
          <p14:tracePt t="9728" x="3092450" y="1987550"/>
          <p14:tracePt t="9746" x="3117850" y="1873250"/>
          <p14:tracePt t="9764" x="3175000" y="1778000"/>
          <p14:tracePt t="9779" x="3251200" y="1720850"/>
          <p14:tracePt t="9794" x="3333750" y="1682750"/>
          <p14:tracePt t="9813" x="3390900" y="1676400"/>
          <p14:tracePt t="9828" x="3467100" y="1676400"/>
          <p14:tracePt t="9849" x="3562350" y="1746250"/>
          <p14:tracePt t="9860" x="3581400" y="1771650"/>
          <p14:tracePt t="9878" x="3600450" y="1816100"/>
          <p14:tracePt t="9881" x="3606800" y="1841500"/>
          <p14:tracePt t="9894" x="3606800" y="1860550"/>
          <p14:tracePt t="9897" x="3606800" y="1892300"/>
          <p14:tracePt t="9910" x="3594100" y="1917700"/>
          <p14:tracePt t="9913" x="3568700" y="1962150"/>
          <p14:tracePt t="9931" x="3511550" y="2019300"/>
          <p14:tracePt t="9945" x="3467100" y="2063750"/>
          <p14:tracePt t="9960" x="3441700" y="2070100"/>
          <p14:tracePt t="9981" x="3390900" y="2063750"/>
          <p14:tracePt t="9995" x="3340100" y="2038350"/>
          <p14:tracePt t="10010" x="3282950" y="2012950"/>
          <p14:tracePt t="10032" x="3263900" y="1974850"/>
          <p14:tracePt t="10052" x="3263900" y="1968500"/>
          <p14:tracePt t="10061" x="3263900" y="1955800"/>
          <p14:tracePt t="10078" x="3263900" y="1930400"/>
          <p14:tracePt t="10098" x="3302000" y="1892300"/>
          <p14:tracePt t="10113" x="3333750" y="1879600"/>
          <p14:tracePt t="10128" x="3340100" y="1873250"/>
          <p14:tracePt t="10179" x="3346450" y="1873250"/>
          <p14:tracePt t="10188" x="3352800" y="1892300"/>
          <p14:tracePt t="10195" x="3352800" y="1898650"/>
          <p14:tracePt t="10211" x="3352800" y="1943100"/>
          <p14:tracePt t="10225" x="3340100" y="2012950"/>
          <p14:tracePt t="10246" x="3314700" y="2082800"/>
          <p14:tracePt t="10246" x="0" y="0"/>
        </p14:tracePtLst>
        <p14:tracePtLst>
          <p14:tracePt t="10790" x="3009900" y="5035550"/>
          <p14:tracePt t="10797" x="3009900" y="5029200"/>
          <p14:tracePt t="10809" x="3009900" y="4997450"/>
          <p14:tracePt t="10825" x="3009900" y="4953000"/>
          <p14:tracePt t="10840" x="3009900" y="4914900"/>
          <p14:tracePt t="10858" x="3009900" y="4895850"/>
          <p14:tracePt t="10875" x="3028950" y="4889500"/>
          <p14:tracePt t="10893" x="3067050" y="4895850"/>
          <p14:tracePt t="10909" x="3098800" y="4940300"/>
          <p14:tracePt t="10924" x="3162300" y="5035550"/>
          <p14:tracePt t="10943" x="3244850" y="5130800"/>
          <p14:tracePt t="10960" x="3302000" y="5232400"/>
          <p14:tracePt t="10974" x="3308350" y="5257800"/>
          <p14:tracePt t="10994" x="3308350" y="5283200"/>
          <p14:tracePt t="11009" x="3302000" y="5302250"/>
          <p14:tracePt t="11028" x="3289300" y="5308600"/>
          <p14:tracePt t="11044" x="3244850" y="5308600"/>
          <p14:tracePt t="11060" x="3149600" y="5276850"/>
          <p14:tracePt t="11074" x="3067050" y="5226050"/>
          <p14:tracePt t="11090" x="3022600" y="5187950"/>
          <p14:tracePt t="11107" x="3016250" y="5175250"/>
          <p14:tracePt t="11124" x="3022600" y="5156200"/>
          <p14:tracePt t="11145" x="3143250" y="5118100"/>
          <p14:tracePt t="11158" x="3187700" y="5105400"/>
          <p14:tracePt t="11174" x="3295650" y="5092700"/>
          <p14:tracePt t="11190" x="3416300" y="5092700"/>
          <p14:tracePt t="11213" x="3556000" y="5162550"/>
          <p14:tracePt t="11225" x="3575050" y="5226050"/>
          <p14:tracePt t="11240" x="3581400" y="5276850"/>
          <p14:tracePt t="11258" x="3562350" y="5327650"/>
          <p14:tracePt t="11274" x="3536950" y="5365750"/>
          <p14:tracePt t="11292" x="3511550" y="5378450"/>
          <p14:tracePt t="11307" x="3473450" y="5378450"/>
          <p14:tracePt t="11325" x="3422650" y="5365750"/>
          <p14:tracePt t="11342" x="3359150" y="5295900"/>
          <p14:tracePt t="11359" x="3289300" y="5207000"/>
          <p14:tracePt t="11377" x="3225800" y="5086350"/>
          <p14:tracePt t="11391" x="3219450" y="5067300"/>
          <p14:tracePt t="11393" x="3219450" y="5048250"/>
          <p14:tracePt t="11405" x="3219450" y="5022850"/>
          <p14:tracePt t="11425" x="3238500" y="5010150"/>
          <p14:tracePt t="11442" x="3302000" y="5010150"/>
          <p14:tracePt t="11457" x="3397250" y="5048250"/>
          <p14:tracePt t="11476" x="3479800" y="5092700"/>
          <p14:tracePt t="11480" x="3505200" y="5111750"/>
          <p14:tracePt t="11490" x="3530600" y="5143500"/>
          <p14:tracePt t="11509" x="3536950" y="5181600"/>
          <p14:tracePt t="11524" x="3524250" y="5232400"/>
          <p14:tracePt t="11542" x="3486150" y="5257800"/>
          <p14:tracePt t="11559" x="3429000" y="5276850"/>
          <p14:tracePt t="11563" x="3403600" y="5276850"/>
          <p14:tracePt t="11572" x="3365500" y="5276850"/>
          <p14:tracePt t="11594" x="3270250" y="5213350"/>
          <p14:tracePt t="11606" x="3251200" y="5175250"/>
          <p14:tracePt t="11623" x="3213100" y="5092700"/>
          <p14:tracePt t="11624" x="3194050" y="5054600"/>
          <p14:tracePt t="11639" x="3187700" y="5029200"/>
          <p14:tracePt t="11640" x="3187700" y="5022850"/>
          <p14:tracePt t="11657" x="3200400" y="4997450"/>
          <p14:tracePt t="11664" x="3225800" y="4997450"/>
          <p14:tracePt t="11674" x="3276600" y="4997450"/>
          <p14:tracePt t="11693" x="3403600" y="5029200"/>
          <p14:tracePt t="11705" x="3511550" y="5099050"/>
          <p14:tracePt t="11724" x="3562350" y="5149850"/>
          <p14:tracePt t="11740" x="3568700" y="5175250"/>
          <p14:tracePt t="11745" x="3568700" y="5181600"/>
          <p14:tracePt t="11755" x="3562350" y="5200650"/>
          <p14:tracePt t="11777" x="3536950" y="5207000"/>
          <p14:tracePt t="11779" x="3524250" y="5207000"/>
          <p14:tracePt t="11790" x="3492500" y="5207000"/>
          <p14:tracePt t="11807" x="3397250" y="5149850"/>
          <p14:tracePt t="11822" x="3238500" y="5067300"/>
          <p14:tracePt t="11823" x="0" y="0"/>
        </p14:tracePtLst>
        <p14:tracePtLst>
          <p14:tracePt t="12339" x="1422400" y="2774950"/>
          <p14:tracePt t="12365" x="1454150" y="2774950"/>
          <p14:tracePt t="12376" x="1479550" y="2781300"/>
          <p14:tracePt t="12387" x="1549400" y="2800350"/>
          <p14:tracePt t="12410" x="1625600" y="2819400"/>
          <p14:tracePt t="12420" x="1644650" y="2825750"/>
          <p14:tracePt t="12442" x="1670050" y="2863850"/>
          <p14:tracePt t="12456" x="1676400" y="2882900"/>
          <p14:tracePt t="12462" x="1676400" y="2889250"/>
          <p14:tracePt t="12465" x="1676400" y="2908300"/>
          <p14:tracePt t="12489" x="1657350" y="2965450"/>
          <p14:tracePt t="12505" x="1631950" y="2984500"/>
          <p14:tracePt t="12520" x="1555750" y="2990850"/>
          <p14:tracePt t="12537" x="1435100" y="2971800"/>
          <p14:tracePt t="12555" x="1352550" y="2908300"/>
          <p14:tracePt t="12572" x="1295400" y="2832100"/>
          <p14:tracePt t="12588" x="1289050" y="2768600"/>
          <p14:tracePt t="12603" x="1289050" y="2679700"/>
          <p14:tracePt t="12621" x="1320800" y="2635250"/>
          <p14:tracePt t="12637" x="1377950" y="2603500"/>
          <p14:tracePt t="12655" x="1435100" y="2590800"/>
          <p14:tracePt t="12670" x="1492250" y="2597150"/>
          <p14:tracePt t="12674" x="1530350" y="2609850"/>
          <p14:tracePt t="12685" x="1555750" y="2635250"/>
          <p14:tracePt t="12705" x="1619250" y="2724150"/>
          <p14:tracePt t="12719" x="1625600" y="2755900"/>
          <p14:tracePt t="12739" x="1631950" y="2806700"/>
          <p14:tracePt t="12755" x="1631950" y="2825750"/>
          <p14:tracePt t="12770" x="1631950" y="2832100"/>
          <p14:tracePt t="12795" x="1619250" y="2832100"/>
          <p14:tracePt t="12817" x="0" y="0"/>
        </p14:tracePtLst>
        <p14:tracePtLst>
          <p14:tracePt t="13303" x="5149850" y="5080000"/>
          <p14:tracePt t="13304" x="5175250" y="5118100"/>
          <p14:tracePt t="13319" x="5200650" y="5162550"/>
          <p14:tracePt t="13337" x="5226050" y="5276850"/>
          <p14:tracePt t="13351" x="5226050" y="5302250"/>
          <p14:tracePt t="13374" x="5207000" y="5346700"/>
          <p14:tracePt t="13386" x="5187950" y="5365750"/>
          <p14:tracePt t="13400" x="5168900" y="5365750"/>
          <p14:tracePt t="13421" x="4991100" y="5302250"/>
          <p14:tracePt t="13424" x="4895850" y="5257800"/>
          <p14:tracePt t="13434" x="4794250" y="5207000"/>
          <p14:tracePt t="13454" x="4622800" y="5105400"/>
          <p14:tracePt t="13456" x="4565650" y="5060950"/>
          <p14:tracePt t="13467" x="4540250" y="5041900"/>
          <p14:tracePt t="13485" x="4514850" y="5016500"/>
          <p14:tracePt t="13500" x="4514850" y="5010150"/>
          <p14:tracePt t="13520" x="4540250" y="4997450"/>
          <p14:tracePt t="13524" x="4591050" y="4997450"/>
          <p14:tracePt t="13534" x="4673600" y="5003800"/>
          <p14:tracePt t="13555" x="4953000" y="5035550"/>
          <p14:tracePt t="13570" x="5105400" y="5080000"/>
          <p14:tracePt t="13583" x="5149850" y="5099050"/>
          <p14:tracePt t="13585" x="5175250" y="5124450"/>
          <p14:tracePt t="13599" x="5187950" y="5130800"/>
          <p14:tracePt t="13605" x="5194300" y="5143500"/>
          <p14:tracePt t="13618" x="5187950" y="5175250"/>
          <p14:tracePt t="13635" x="5168900" y="5187950"/>
          <p14:tracePt t="13650" x="5143500" y="5194300"/>
          <p14:tracePt t="13668" x="5073650" y="5187950"/>
          <p14:tracePt t="13683" x="4991100" y="5124450"/>
          <p14:tracePt t="13700" x="4972050" y="5003800"/>
          <p14:tracePt t="13701" x="0" y="0"/>
        </p14:tracePtLst>
        <p14:tracePtLst>
          <p14:tracePt t="14492" x="7175500" y="4394200"/>
          <p14:tracePt t="14502" x="7169150" y="4406900"/>
          <p14:tracePt t="14505" x="7162800" y="4419600"/>
          <p14:tracePt t="14517" x="7150100" y="4425950"/>
          <p14:tracePt t="14521" x="7143750" y="4432300"/>
          <p14:tracePt t="14533" x="7137400" y="4438650"/>
          <p14:tracePt t="14537" x="7131050" y="4438650"/>
          <p14:tracePt t="14546" x="7118350" y="4438650"/>
          <p14:tracePt t="14557" x="7099300" y="4432300"/>
          <p14:tracePt t="14560" x="7086600" y="4425950"/>
          <p14:tracePt t="14569" x="7073900" y="4413250"/>
          <p14:tracePt t="14578" x="7061200" y="4413250"/>
          <p14:tracePt t="14584" x="7048500" y="4400550"/>
          <p14:tracePt t="14594" x="7042150" y="4387850"/>
          <p14:tracePt t="14600" x="7035800" y="4368800"/>
          <p14:tracePt t="14611" x="7035800" y="4362450"/>
          <p14:tracePt t="1461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AD5-E9C4-867A-7D01-8E06C8E5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Error = 0.015mm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1DB6-B978-83B9-C1D1-9D1183D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F60CD51D-935B-5BBD-0FA2-2C46780BA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82750"/>
            <a:ext cx="5334000" cy="40005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06F9571-45ED-A794-0630-3FB004E98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90688"/>
            <a:ext cx="5334000" cy="400050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34C19BAC-A985-ECCE-20FD-FE6BBD675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44"/>
    </mc:Choice>
    <mc:Fallback>
      <p:transition spd="slow" advTm="22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7" x="2819400" y="1492250"/>
          <p14:tracePt t="1441" x="2819400" y="1473200"/>
          <p14:tracePt t="1449" x="2838450" y="1466850"/>
          <p14:tracePt t="1467" x="2901950" y="1460500"/>
          <p14:tracePt t="1482" x="3035300" y="1466850"/>
          <p14:tracePt t="1498" x="3149600" y="1492250"/>
          <p14:tracePt t="1503" x="3232150" y="1517650"/>
          <p14:tracePt t="1514" x="3308350" y="1543050"/>
          <p14:tracePt t="1534" x="3549650" y="1644650"/>
          <p14:tracePt t="1549" x="3613150" y="1670050"/>
          <p14:tracePt t="1567" x="3752850" y="1739900"/>
          <p14:tracePt t="1580" x="3784600" y="1752600"/>
          <p14:tracePt t="1603" x="3816350" y="1784350"/>
          <p14:tracePt t="1616" x="3816350" y="1790700"/>
          <p14:tracePt t="1632" x="3810000" y="1803400"/>
          <p14:tracePt t="1646" x="3810000" y="1809750"/>
          <p14:tracePt t="1665" x="3797300" y="1816100"/>
          <p14:tracePt t="1707" x="3790950" y="1816100"/>
          <p14:tracePt t="1715" x="3784600" y="1816100"/>
          <p14:tracePt t="1753" x="3778250" y="1816100"/>
          <p14:tracePt t="1761" x="0" y="0"/>
        </p14:tracePtLst>
        <p14:tracePtLst>
          <p14:tracePt t="3255" x="1962150" y="4413250"/>
          <p14:tracePt t="3305" x="1962150" y="4425950"/>
          <p14:tracePt t="3314" x="1962150" y="4432300"/>
          <p14:tracePt t="3331" x="1962150" y="4451350"/>
          <p14:tracePt t="3456" x="0" y="0"/>
        </p14:tracePtLst>
        <p14:tracePtLst>
          <p14:tracePt t="3948" x="3467100" y="2019300"/>
          <p14:tracePt t="4015" x="3486150" y="2012950"/>
          <p14:tracePt t="4031" x="3505200" y="2012950"/>
          <p14:tracePt t="4041" x="3524250" y="2012950"/>
          <p14:tracePt t="4060" x="3568700" y="2019300"/>
          <p14:tracePt t="4063" x="3587750" y="2025650"/>
          <p14:tracePt t="4073" x="3606800" y="2044700"/>
          <p14:tracePt t="4093" x="3632200" y="2101850"/>
          <p14:tracePt t="4108" x="3657600" y="2197100"/>
          <p14:tracePt t="4110" x="3663950" y="2241550"/>
          <p14:tracePt t="4125" x="3663950" y="2260600"/>
          <p14:tracePt t="4140" x="3657600" y="2317750"/>
          <p14:tracePt t="4157" x="3644900" y="2349500"/>
          <p14:tracePt t="4175" x="3644900" y="2362200"/>
          <p14:tracePt t="4194" x="3638550" y="2374900"/>
          <p14:tracePt t="4208" x="3606800" y="2400300"/>
          <p14:tracePt t="4209" x="0" y="0"/>
        </p14:tracePtLst>
        <p14:tracePtLst>
          <p14:tracePt t="4644" x="3225800" y="5213350"/>
          <p14:tracePt t="4655" x="3232150" y="5213350"/>
          <p14:tracePt t="4667" x="3238500" y="5213350"/>
          <p14:tracePt t="4698" x="3244850" y="5213350"/>
          <p14:tracePt t="4703" x="3251200" y="5213350"/>
          <p14:tracePt t="4712" x="3257550" y="5207000"/>
          <p14:tracePt t="4728" x="3276600" y="5207000"/>
          <p14:tracePt t="4741" x="3302000" y="5207000"/>
          <p14:tracePt t="4756" x="3359150" y="5181600"/>
          <p14:tracePt t="4771" x="3454400" y="5130800"/>
          <p14:tracePt t="4771" x="0" y="0"/>
        </p14:tracePtLst>
        <p14:tracePtLst>
          <p14:tracePt t="5328" x="5105400" y="2025650"/>
          <p14:tracePt t="5361" x="5111750" y="2025650"/>
          <p14:tracePt t="5368" x="5118100" y="2019300"/>
          <p14:tracePt t="5375" x="5137150" y="2012950"/>
          <p14:tracePt t="5389" x="5156200" y="2006600"/>
          <p14:tracePt t="5404" x="5187950" y="2000250"/>
          <p14:tracePt t="5421" x="5276850" y="1987550"/>
          <p14:tracePt t="5436" x="5353050" y="1962150"/>
          <p14:tracePt t="5442" x="5397500" y="1955800"/>
          <p14:tracePt t="5454" x="5473700" y="1930400"/>
          <p14:tracePt t="5471" x="5524500" y="1898650"/>
          <p14:tracePt t="5486" x="5549900" y="1892300"/>
          <p14:tracePt t="5527" x="0" y="0"/>
        </p14:tracePtLst>
        <p14:tracePtLst>
          <p14:tracePt t="6016" x="8534400" y="2298700"/>
          <p14:tracePt t="6031" x="8540750" y="2292350"/>
          <p14:tracePt t="6040" x="8547100" y="2279650"/>
          <p14:tracePt t="6057" x="8553450" y="2254250"/>
          <p14:tracePt t="6070" x="8559800" y="2209800"/>
          <p14:tracePt t="6086" x="8572500" y="2152650"/>
          <p14:tracePt t="6101" x="8572500" y="2127250"/>
          <p14:tracePt t="6121" x="8572500" y="2032000"/>
          <p14:tracePt t="6126" x="8572500" y="2000250"/>
          <p14:tracePt t="6135" x="8572500" y="1974850"/>
          <p14:tracePt t="6155" x="8572500" y="1949450"/>
          <p14:tracePt t="6158" x="8572500" y="1930400"/>
          <p14:tracePt t="6170" x="8578850" y="1917700"/>
          <p14:tracePt t="6185" x="8585200" y="1911350"/>
          <p14:tracePt t="6201" x="8591550" y="1911350"/>
          <p14:tracePt t="6223" x="8655050" y="1911350"/>
          <p14:tracePt t="6235" x="8686800" y="1924050"/>
          <p14:tracePt t="6254" x="8782050" y="1949450"/>
          <p14:tracePt t="6256" x="8813800" y="1968500"/>
          <p14:tracePt t="6269" x="8858250" y="1981200"/>
          <p14:tracePt t="6286" x="8940800" y="2019300"/>
          <p14:tracePt t="6303" x="8959850" y="2038350"/>
          <p14:tracePt t="6347" x="8959850" y="2057400"/>
          <p14:tracePt t="6354" x="8959850" y="2070100"/>
          <p14:tracePt t="6372" x="8940800" y="2101850"/>
          <p14:tracePt t="6376" x="8928100" y="2120900"/>
          <p14:tracePt t="6386" x="8915400" y="2133600"/>
          <p14:tracePt t="6405" x="8896350" y="2152650"/>
          <p14:tracePt t="6417" x="8870950" y="2159000"/>
          <p14:tracePt t="6436" x="8839200" y="2159000"/>
          <p14:tracePt t="6451" x="8813800" y="2159000"/>
          <p14:tracePt t="6468" x="8782050" y="2159000"/>
          <p14:tracePt t="6486" x="8731250" y="2146300"/>
          <p14:tracePt t="6501" x="8712200" y="2139950"/>
          <p14:tracePt t="6519" x="8693150" y="2108200"/>
          <p14:tracePt t="6535" x="8693150" y="2089150"/>
          <p14:tracePt t="6551" x="8693150" y="2063750"/>
          <p14:tracePt t="6559" x="8693150" y="2044700"/>
          <p14:tracePt t="6566" x="8699500" y="2032000"/>
          <p14:tracePt t="6585" x="8712200" y="2012950"/>
          <p14:tracePt t="6590" x="8718550" y="2000250"/>
          <p14:tracePt t="6601" x="8731250" y="1993900"/>
          <p14:tracePt t="6619" x="8737600" y="1993900"/>
          <p14:tracePt t="6632" x="0" y="0"/>
        </p14:tracePtLst>
        <p14:tracePtLst>
          <p14:tracePt t="7036" x="8623300" y="5276850"/>
          <p14:tracePt t="7039" x="8623300" y="5283200"/>
          <p14:tracePt t="7050" x="8623300" y="5295900"/>
          <p14:tracePt t="7067" x="8629650" y="5308600"/>
          <p14:tracePt t="7112" x="8623300" y="5295900"/>
          <p14:tracePt t="7123" x="8610600" y="5276850"/>
          <p14:tracePt t="7132" x="8597900" y="5245100"/>
          <p14:tracePt t="7155" x="8553450" y="5118100"/>
          <p14:tracePt t="7158" x="8540750" y="5073650"/>
          <p14:tracePt t="7186" x="8540750" y="4991100"/>
          <p14:tracePt t="7190" x="8540750" y="4972050"/>
          <p14:tracePt t="7199" x="8547100" y="4965700"/>
          <p14:tracePt t="7216" x="8566150" y="4959350"/>
          <p14:tracePt t="7234" x="8636000" y="4978400"/>
          <p14:tracePt t="7249" x="8763000" y="5010150"/>
          <p14:tracePt t="7266" x="8921750" y="5041900"/>
          <p14:tracePt t="7284" x="9074150" y="5080000"/>
          <p14:tracePt t="7301" x="9194800" y="5118100"/>
          <p14:tracePt t="7303" x="9232900" y="5143500"/>
          <p14:tracePt t="7315" x="9245600" y="5156200"/>
          <p14:tracePt t="7332" x="9258300" y="5187950"/>
          <p14:tracePt t="7348" x="9251950" y="5213350"/>
          <p14:tracePt t="7370" x="9175750" y="5245100"/>
          <p14:tracePt t="7374" x="9118600" y="5245100"/>
          <p14:tracePt t="7385" x="9023350" y="5245100"/>
          <p14:tracePt t="7397" x="8921750" y="5219700"/>
          <p14:tracePt t="7398" x="0" y="0"/>
        </p14:tracePtLst>
        <p14:tracePtLst>
          <p14:tracePt t="7827" x="6889750" y="4629150"/>
          <p14:tracePt t="7832" x="6889750" y="4622800"/>
          <p14:tracePt t="7849" x="6877050" y="4591050"/>
          <p14:tracePt t="7868" x="6870700" y="4559300"/>
          <p14:tracePt t="7871" x="6870700" y="4533900"/>
          <p14:tracePt t="7881" x="6870700" y="4508500"/>
          <p14:tracePt t="7900" x="6870700" y="4470400"/>
          <p14:tracePt t="7903" x="6883400" y="4451350"/>
          <p14:tracePt t="7913" x="6896100" y="4438650"/>
          <p14:tracePt t="7933" x="6940550" y="4419600"/>
          <p14:tracePt t="7935" x="6953250" y="4413250"/>
          <p14:tracePt t="7947" x="6978650" y="4406900"/>
          <p14:tracePt t="7966" x="7105650" y="4406900"/>
          <p14:tracePt t="7980" x="7175500" y="4406900"/>
          <p14:tracePt t="7998" x="7340600" y="4445000"/>
          <p14:tracePt t="8013" x="7366000" y="4464050"/>
          <p14:tracePt t="8014" x="7378700" y="4483100"/>
          <p14:tracePt t="8031" x="7397750" y="4533900"/>
          <p14:tracePt t="8046" x="7397750" y="4565650"/>
          <p14:tracePt t="8063" x="7391400" y="4578350"/>
          <p14:tracePt t="8080" x="7385050" y="4578350"/>
          <p14:tracePt t="8096" x="7353300" y="4578350"/>
          <p14:tracePt t="8113" x="7321550" y="4533900"/>
          <p14:tracePt t="8128" x="7315200" y="4445000"/>
          <p14:tracePt t="8129" x="0" y="0"/>
        </p14:tracePtLst>
        <p14:tracePtLst>
          <p14:tracePt t="8548" x="10331450" y="2393950"/>
          <p14:tracePt t="8554" x="10325100" y="2362200"/>
          <p14:tracePt t="8563" x="10325100" y="2349500"/>
          <p14:tracePt t="8578" x="10318750" y="2279650"/>
          <p14:tracePt t="8598" x="10318750" y="2197100"/>
          <p14:tracePt t="8600" x="10318750" y="2146300"/>
          <p14:tracePt t="8611" x="10318750" y="2095500"/>
          <p14:tracePt t="8629" x="10325100" y="1993900"/>
          <p14:tracePt t="8648" x="10401300" y="1898650"/>
          <p14:tracePt t="8657" x="10439400" y="1879600"/>
          <p14:tracePt t="8664" x="10483850" y="1854200"/>
          <p14:tracePt t="8679" x="10585450" y="1828800"/>
          <p14:tracePt t="8696" x="10712450" y="1828800"/>
          <p14:tracePt t="8712" x="10871200" y="1847850"/>
          <p14:tracePt t="8728" x="10953750" y="1879600"/>
          <p14:tracePt t="8746" x="10985500" y="1905000"/>
          <p14:tracePt t="8762" x="10991850" y="1949450"/>
          <p14:tracePt t="8780" x="10966450" y="1993900"/>
          <p14:tracePt t="8798" x="10814050" y="2070100"/>
          <p14:tracePt t="8812" x="10706100" y="2089150"/>
          <p14:tracePt t="8815" x="10566400" y="2114550"/>
          <p14:tracePt t="8815" x="0" y="0"/>
        </p14:tracePtLst>
        <p14:tracePtLst>
          <p14:tracePt t="9849" x="2349500" y="3765550"/>
          <p14:tracePt t="9912" x="2336800" y="3765550"/>
          <p14:tracePt t="9921" x="2330450" y="3759200"/>
          <p14:tracePt t="9929" x="2324100" y="3740150"/>
          <p14:tracePt t="9940" x="2324100" y="3727450"/>
          <p14:tracePt t="9960" x="2305050" y="3657600"/>
          <p14:tracePt t="9980" x="2292350" y="3587750"/>
          <p14:tracePt t="9992" x="2292350" y="3536950"/>
          <p14:tracePt t="10011" x="2292350" y="3486150"/>
          <p14:tracePt t="10026" x="2292350" y="3460750"/>
          <p14:tracePt t="10041" x="2298700" y="3435350"/>
          <p14:tracePt t="10060" x="2324100" y="3416300"/>
          <p14:tracePt t="10077" x="2336800" y="3397250"/>
          <p14:tracePt t="10094" x="2355850" y="3397250"/>
          <p14:tracePt t="10109" x="2374900" y="3390900"/>
          <p14:tracePt t="10127" x="2406650" y="3390900"/>
          <p14:tracePt t="10143" x="2425700" y="3390900"/>
          <p14:tracePt t="10158" x="2451100" y="3390900"/>
          <p14:tracePt t="10177" x="2476500" y="3422650"/>
          <p14:tracePt t="10185" x="2489200" y="3441700"/>
          <p14:tracePt t="10194" x="2495550" y="3460750"/>
          <p14:tracePt t="10208" x="2495550" y="3486150"/>
          <p14:tracePt t="10225" x="2495550" y="3524250"/>
          <p14:tracePt t="10241" x="2495550" y="3562350"/>
          <p14:tracePt t="10256" x="2476500" y="3606800"/>
          <p14:tracePt t="10276" x="2444750" y="3651250"/>
          <p14:tracePt t="10278" x="2425700" y="3670300"/>
          <p14:tracePt t="10290" x="2400300" y="3683000"/>
          <p14:tracePt t="10310" x="2343150" y="3708400"/>
          <p14:tracePt t="10325" x="2336800" y="3714750"/>
          <p14:tracePt t="10340" x="2330450" y="3714750"/>
          <p14:tracePt t="10358" x="2292350" y="3714750"/>
          <p14:tracePt t="10373" x="2279650" y="3708400"/>
          <p14:tracePt t="10374" x="2266950" y="3695700"/>
          <p14:tracePt t="10390" x="2228850" y="3663950"/>
          <p14:tracePt t="10406" x="2209800" y="3619500"/>
          <p14:tracePt t="10426" x="2190750" y="3562350"/>
          <p14:tracePt t="10440" x="2190750" y="3530600"/>
          <p14:tracePt t="10457" x="2190750" y="3511550"/>
          <p14:tracePt t="10475" x="2203450" y="3486150"/>
          <p14:tracePt t="10491" x="2228850" y="3460750"/>
          <p14:tracePt t="10508" x="2266950" y="3441700"/>
          <p14:tracePt t="10525" x="2311400" y="3429000"/>
          <p14:tracePt t="10539" x="2387600" y="3429000"/>
          <p14:tracePt t="10542" x="2463800" y="3429000"/>
          <p14:tracePt t="10557" x="2527300" y="3448050"/>
          <p14:tracePt t="10559" x="2590800" y="3454400"/>
          <p14:tracePt t="10573" x="2667000" y="3479800"/>
          <p14:tracePt t="10576" x="2724150" y="3498850"/>
          <p14:tracePt t="10589" x="2781300" y="3524250"/>
          <p14:tracePt t="10609" x="2870200" y="3600450"/>
          <p14:tracePt t="10614" x="2882900" y="3638550"/>
          <p14:tracePt t="10623" x="2889250" y="3670300"/>
          <p14:tracePt t="10640" x="2895600" y="3727450"/>
          <p14:tracePt t="10646" x="2882900" y="3759200"/>
          <p14:tracePt t="10656" x="2863850" y="3784600"/>
          <p14:tracePt t="10674" x="2819400" y="3841750"/>
          <p14:tracePt t="10689" x="2755900" y="3879850"/>
          <p14:tracePt t="10706" x="2660650" y="3917950"/>
          <p14:tracePt t="10724" x="2603500" y="3930650"/>
          <p14:tracePt t="10728" x="2571750" y="3930650"/>
          <p14:tracePt t="10739" x="2546350" y="3930650"/>
          <p14:tracePt t="10760" x="2482850" y="3873500"/>
          <p14:tracePt t="10766" x="2457450" y="3848100"/>
          <p14:tracePt t="10777" x="2425700" y="3810000"/>
          <p14:tracePt t="10791" x="2381250" y="3727450"/>
          <p14:tracePt t="10807" x="2362200" y="3632200"/>
          <p14:tracePt t="10815" x="2362200" y="3613150"/>
          <p14:tracePt t="10841" x="2374900" y="3524250"/>
          <p14:tracePt t="10858" x="2400300" y="3467100"/>
          <p14:tracePt t="10875" x="2438400" y="3429000"/>
          <p14:tracePt t="10889" x="2501900" y="3409950"/>
          <p14:tracePt t="10908" x="2540000" y="3409950"/>
          <p14:tracePt t="10910" x="2565400" y="3409950"/>
          <p14:tracePt t="10921" x="2597150" y="3409950"/>
          <p14:tracePt t="10940" x="2635250" y="3435350"/>
          <p14:tracePt t="10957" x="2647950" y="3479800"/>
          <p14:tracePt t="10963" x="2654300" y="3511550"/>
          <p14:tracePt t="10971" x="2654300" y="3536950"/>
          <p14:tracePt t="10994" x="2622550" y="3657600"/>
          <p14:tracePt t="11005" x="2590800" y="3695700"/>
          <p14:tracePt t="11023" x="2457450" y="3810000"/>
          <p14:tracePt t="11030" x="2400300" y="3829050"/>
          <p14:tracePt t="11056" x="2254250" y="3841750"/>
          <p14:tracePt t="11074" x="2165350" y="3803650"/>
          <p14:tracePt t="11091" x="2089150" y="3746500"/>
          <p14:tracePt t="11106" x="2044700" y="3676650"/>
          <p14:tracePt t="11123" x="2019300" y="3575050"/>
          <p14:tracePt t="11141" x="2019300" y="3511550"/>
          <p14:tracePt t="11156" x="2025650" y="3448050"/>
          <p14:tracePt t="11172" x="2070100" y="3409950"/>
          <p14:tracePt t="11190" x="2120900" y="3390900"/>
          <p14:tracePt t="11206" x="2165350" y="3384550"/>
          <p14:tracePt t="11210" x="2203450" y="3384550"/>
          <p14:tracePt t="11221" x="2254250" y="3397250"/>
          <p14:tracePt t="11241" x="2343150" y="3454400"/>
          <p14:tracePt t="11254" x="2374900" y="3498850"/>
          <p14:tracePt t="11276" x="2381250" y="3549650"/>
          <p14:tracePt t="11282" x="2381250" y="3581400"/>
          <p14:tracePt t="11288" x="2381250" y="3625850"/>
          <p14:tracePt t="11307" x="2349500" y="3683000"/>
          <p14:tracePt t="11326" x="2305050" y="3733800"/>
          <p14:tracePt t="11340" x="2292350" y="3746500"/>
          <p14:tracePt t="11355" x="2273300" y="3752850"/>
          <p14:tracePt t="11371" x="2247900" y="3752850"/>
          <p14:tracePt t="11388" x="2197100" y="3714750"/>
          <p14:tracePt t="11390" x="2184400" y="3689350"/>
          <p14:tracePt t="11404" x="2171700" y="3651250"/>
          <p14:tracePt t="11406" x="2165350" y="3619500"/>
          <p14:tracePt t="11425" x="2171700" y="3556000"/>
          <p14:tracePt t="11430" x="2197100" y="3505200"/>
          <p14:tracePt t="11455" x="2324100" y="3384550"/>
          <p14:tracePt t="11471" x="2457450" y="3327400"/>
          <p14:tracePt t="11479" x="2533650" y="3321050"/>
          <p14:tracePt t="11488" x="2609850" y="3314700"/>
          <p14:tracePt t="11505" x="2755900" y="3314700"/>
          <p14:tracePt t="11521" x="2889250" y="3321050"/>
          <p14:tracePt t="11539" x="2965450" y="3352800"/>
          <p14:tracePt t="11555" x="3009900" y="3390900"/>
          <p14:tracePt t="11571" x="3016250" y="3429000"/>
          <p14:tracePt t="11588" x="2997200" y="3498850"/>
          <p14:tracePt t="11604" x="2965450" y="3556000"/>
          <p14:tracePt t="11621" x="2921000" y="3587750"/>
          <p14:tracePt t="11637" x="2870200" y="3606800"/>
          <p14:tracePt t="11655" x="2825750" y="3594100"/>
          <p14:tracePt t="11671" x="2819400" y="3581400"/>
          <p14:tracePt t="11687" x="2819400" y="3536950"/>
          <p14:tracePt t="11688" x="0" y="0"/>
        </p14:tracePtLst>
        <p14:tracePtLst>
          <p14:tracePt t="12171" x="4591050" y="3727450"/>
          <p14:tracePt t="12176" x="4591050" y="3740150"/>
          <p14:tracePt t="12186" x="4597400" y="3746500"/>
          <p14:tracePt t="12204" x="4610100" y="3771900"/>
          <p14:tracePt t="12218" x="4616450" y="3784600"/>
          <p14:tracePt t="12289" x="4610100" y="3778250"/>
          <p14:tracePt t="12297" x="4597400" y="3759200"/>
          <p14:tracePt t="12304" x="4584700" y="3740150"/>
          <p14:tracePt t="12320" x="4552950" y="3676650"/>
          <p14:tracePt t="12335" x="4514850" y="3600450"/>
          <p14:tracePt t="12353" x="4502150" y="3530600"/>
          <p14:tracePt t="12370" x="4502150" y="3473450"/>
          <p14:tracePt t="12385" x="4502150" y="3429000"/>
          <p14:tracePt t="12401" x="4533900" y="3384550"/>
          <p14:tracePt t="12419" x="4591050" y="3359150"/>
          <p14:tracePt t="12435" x="4673600" y="3346450"/>
          <p14:tracePt t="12439" x="4756150" y="3352800"/>
          <p14:tracePt t="12450" x="4851400" y="3359150"/>
          <p14:tracePt t="12470" x="5143500" y="3454400"/>
          <p14:tracePt t="12485" x="5219700" y="3486150"/>
          <p14:tracePt t="12506" x="5321300" y="3568700"/>
          <p14:tracePt t="12511" x="5327650" y="3587750"/>
          <p14:tracePt t="12521" x="5327650" y="3606800"/>
          <p14:tracePt t="12535" x="5314950" y="3670300"/>
          <p14:tracePt t="12554" x="5264150" y="3740150"/>
          <p14:tracePt t="12559" x="5232400" y="3759200"/>
          <p14:tracePt t="12566" x="5187950" y="3784600"/>
          <p14:tracePt t="12586" x="5086350" y="3816350"/>
          <p14:tracePt t="12601" x="4921250" y="3841750"/>
          <p14:tracePt t="12622" x="4692650" y="3848100"/>
          <p14:tracePt t="12633" x="4616450" y="3848100"/>
          <p14:tracePt t="12652" x="4521200" y="3816350"/>
          <p14:tracePt t="12669" x="4470400" y="3752850"/>
          <p14:tracePt t="12674" x="4451350" y="3702050"/>
          <p14:tracePt t="12684" x="4432300" y="3644900"/>
          <p14:tracePt t="12703" x="4419600" y="3505200"/>
          <p14:tracePt t="12719" x="4432300" y="3416300"/>
          <p14:tracePt t="12735" x="4464050" y="3352800"/>
          <p14:tracePt t="12752" x="4495800" y="3314700"/>
          <p14:tracePt t="12767" x="4533900" y="3302000"/>
          <p14:tracePt t="12785" x="4591050" y="3302000"/>
          <p14:tracePt t="12805" x="4673600" y="3321050"/>
          <p14:tracePt t="12808" x="4699000" y="3333750"/>
          <p14:tracePt t="12816" x="4724400" y="3346450"/>
          <p14:tracePt t="12835" x="4768850" y="3384550"/>
          <p14:tracePt t="12851" x="4794250" y="3448050"/>
          <p14:tracePt t="12867" x="4800600" y="3517900"/>
          <p14:tracePt t="12884" x="4775200" y="3600450"/>
          <p14:tracePt t="12901" x="4724400" y="3651250"/>
          <p14:tracePt t="12919" x="4616450" y="3708400"/>
          <p14:tracePt t="12934" x="4572000" y="3708400"/>
          <p14:tracePt t="12951" x="4445000" y="3657600"/>
          <p14:tracePt t="12965" x="4419600" y="3632200"/>
          <p14:tracePt t="12988" x="4381500" y="3524250"/>
          <p14:tracePt t="12990" x="4381500" y="3492500"/>
          <p14:tracePt t="13001" x="4381500" y="3429000"/>
          <p14:tracePt t="13016" x="4425950" y="3340100"/>
          <p14:tracePt t="13036" x="4483100" y="3295650"/>
          <p14:tracePt t="13039" x="4508500" y="3282950"/>
          <p14:tracePt t="13050" x="4546600" y="3276600"/>
          <p14:tracePt t="13068" x="4654550" y="3270250"/>
          <p14:tracePt t="13071" x="4711700" y="3282950"/>
          <p14:tracePt t="13084" x="4768850" y="3308350"/>
          <p14:tracePt t="13101" x="4864100" y="3371850"/>
          <p14:tracePt t="13105" x="4889500" y="3409950"/>
          <p14:tracePt t="13117" x="4921250" y="3448050"/>
          <p14:tracePt t="13136" x="4946650" y="3549650"/>
          <p14:tracePt t="13151" x="4933950" y="3625850"/>
          <p14:tracePt t="13167" x="4895850" y="3670300"/>
          <p14:tracePt t="13184" x="4845050" y="3714750"/>
          <p14:tracePt t="13190" x="4806950" y="3727450"/>
          <p14:tracePt t="13198" x="4781550" y="3733800"/>
          <p14:tracePt t="13216" x="4718050" y="3740150"/>
          <p14:tracePt t="13234" x="4635500" y="3727450"/>
          <p14:tracePt t="13250" x="4591050" y="3702050"/>
          <p14:tracePt t="13265" x="4572000" y="3657600"/>
          <p14:tracePt t="13285" x="4572000" y="3619500"/>
          <p14:tracePt t="13301" x="4578350" y="3543300"/>
          <p14:tracePt t="13306" x="4591050" y="3517900"/>
          <p14:tracePt t="13319" x="4622800" y="3479800"/>
          <p14:tracePt t="13338" x="4673600" y="3467100"/>
          <p14:tracePt t="13344" x="4699000" y="3467100"/>
          <p14:tracePt t="13350" x="4737100" y="3467100"/>
          <p14:tracePt t="13366" x="4800600" y="3511550"/>
          <p14:tracePt t="13384" x="4845050" y="3575050"/>
          <p14:tracePt t="13390" x="4870450" y="3613150"/>
          <p14:tracePt t="13400" x="4883150" y="3657600"/>
          <p14:tracePt t="13415" x="4889500" y="3740150"/>
          <p14:tracePt t="13434" x="4857750" y="3810000"/>
          <p14:tracePt t="13448" x="4819650" y="3854450"/>
          <p14:tracePt t="13468" x="4768850" y="3873500"/>
          <p14:tracePt t="13484" x="4737100" y="3873500"/>
          <p14:tracePt t="13498" x="4699000" y="3841750"/>
          <p14:tracePt t="13515" x="4673600" y="3765550"/>
          <p14:tracePt t="13532" x="4667250" y="3663950"/>
          <p14:tracePt t="13550" x="4711700" y="3536950"/>
          <p14:tracePt t="13565" x="4730750" y="3517900"/>
          <p14:tracePt t="13584" x="4781550" y="3486150"/>
          <p14:tracePt t="13598" x="4800600" y="3486150"/>
          <p14:tracePt t="13615" x="4832350" y="3486150"/>
          <p14:tracePt t="13636" x="4851400" y="3486150"/>
          <p14:tracePt t="13658" x="4857750" y="3492500"/>
          <p14:tracePt t="13665" x="0" y="0"/>
        </p14:tracePtLst>
        <p14:tracePtLst>
          <p14:tracePt t="14221" x="2368550" y="3803650"/>
          <p14:tracePt t="14225" x="2362200" y="3803650"/>
          <p14:tracePt t="14233" x="2343150" y="3803650"/>
          <p14:tracePt t="14245" x="2336800" y="3803650"/>
          <p14:tracePt t="14267" x="2311400" y="3784600"/>
          <p14:tracePt t="14270" x="2311400" y="3771900"/>
          <p14:tracePt t="14280" x="2305050" y="3746500"/>
          <p14:tracePt t="14296" x="2298700" y="3702050"/>
          <p14:tracePt t="14313" x="2286000" y="3644900"/>
          <p14:tracePt t="14329" x="2279650" y="3613150"/>
          <p14:tracePt t="14347" x="2286000" y="3556000"/>
          <p14:tracePt t="14362" x="2330450" y="3517900"/>
          <p14:tracePt t="14381" x="2400300" y="3467100"/>
          <p14:tracePt t="14385" x="2438400" y="3441700"/>
          <p14:tracePt t="14396" x="2470150" y="3429000"/>
          <p14:tracePt t="14417" x="2565400" y="3422650"/>
          <p14:tracePt t="14429" x="2597150" y="3429000"/>
          <p14:tracePt t="14444" x="2660650" y="3454400"/>
          <p14:tracePt t="14448" x="2698750" y="3479800"/>
          <p14:tracePt t="14465" x="2749550" y="3505200"/>
          <p14:tracePt t="14481" x="2781300" y="3530600"/>
          <p14:tracePt t="14496" x="2794000" y="3575050"/>
          <p14:tracePt t="14515" x="2794000" y="3625850"/>
          <p14:tracePt t="14530" x="2774950" y="3683000"/>
          <p14:tracePt t="14546" x="2743200" y="3727450"/>
          <p14:tracePt t="14565" x="2717800" y="3759200"/>
          <p14:tracePt t="14570" x="2692400" y="3771900"/>
          <p14:tracePt t="14581" x="2667000" y="3778250"/>
          <p14:tracePt t="14595" x="2609850" y="3784600"/>
          <p14:tracePt t="14612" x="2520950" y="3784600"/>
          <p14:tracePt t="14629" x="2413000" y="3752850"/>
          <p14:tracePt t="14635" x="2343150" y="3721100"/>
          <p14:tracePt t="14646" x="2190750" y="3638550"/>
          <p14:tracePt t="14661" x="2127250" y="3600450"/>
          <p14:tracePt t="14668" x="2082800" y="3556000"/>
          <p14:tracePt t="14677" x="2051050" y="3517900"/>
          <p14:tracePt t="14700" x="2038350" y="3473450"/>
          <p14:tracePt t="14701" x="2044700" y="3467100"/>
          <p14:tracePt t="14712" x="2057400" y="3460750"/>
          <p14:tracePt t="14730" x="2095500" y="3460750"/>
          <p14:tracePt t="14745" x="2203450" y="3460750"/>
          <p14:tracePt t="14761" x="2324100" y="3473450"/>
          <p14:tracePt t="14780" x="2425700" y="3505200"/>
          <p14:tracePt t="14783" x="2482850" y="3530600"/>
          <p14:tracePt t="14795" x="2527300" y="3562350"/>
          <p14:tracePt t="14815" x="2622550" y="3651250"/>
          <p14:tracePt t="14828" x="2622550" y="3676650"/>
          <p14:tracePt t="14849" x="2590800" y="3752850"/>
          <p14:tracePt t="14855" x="2565400" y="3771900"/>
          <p14:tracePt t="14881" x="2457450" y="3835400"/>
          <p14:tracePt t="14896" x="2381250" y="3854450"/>
          <p14:tracePt t="14915" x="2343150" y="3854450"/>
          <p14:tracePt t="14931" x="2305050" y="3810000"/>
          <p14:tracePt t="14945" x="2273300" y="3708400"/>
          <p14:tracePt t="14965" x="2247900" y="3587750"/>
          <p14:tracePt t="14966" x="2247900" y="3530600"/>
          <p14:tracePt t="14976" x="2247900" y="3460750"/>
          <p14:tracePt t="14996" x="2279650" y="3378200"/>
          <p14:tracePt t="15011" x="2336800" y="3333750"/>
          <p14:tracePt t="15028" x="2438400" y="3314700"/>
          <p14:tracePt t="15049" x="2628900" y="3340100"/>
          <p14:tracePt t="15061" x="2705100" y="3365500"/>
          <p14:tracePt t="15079" x="2908300" y="3448050"/>
          <p14:tracePt t="15095" x="2965450" y="3505200"/>
          <p14:tracePt t="15112" x="2997200" y="3568700"/>
          <p14:tracePt t="15129" x="2997200" y="3606800"/>
          <p14:tracePt t="15149" x="2978150" y="3657600"/>
          <p14:tracePt t="15152" x="2959100" y="3670300"/>
          <p14:tracePt t="15160" x="2940050" y="3676650"/>
          <p14:tracePt t="15180" x="2895600" y="3683000"/>
          <p14:tracePt t="15195" x="2800350" y="3676650"/>
          <p14:tracePt t="15210" x="2724150" y="3644900"/>
          <p14:tracePt t="15231" x="2654300" y="3562350"/>
          <p14:tracePt t="15242" x="2641600" y="3536950"/>
          <p14:tracePt t="15264" x="2628900" y="3467100"/>
          <p14:tracePt t="15277" x="2635250" y="3454400"/>
          <p14:tracePt t="15294" x="2717800" y="3416300"/>
          <p14:tracePt t="15312" x="2819400" y="3416300"/>
          <p14:tracePt t="15326" x="2959100" y="3416300"/>
          <p14:tracePt t="15346" x="3092450" y="3422650"/>
          <p14:tracePt t="15350" x="3111500" y="3429000"/>
          <p14:tracePt t="15359" x="3130550" y="3441700"/>
          <p14:tracePt t="15377" x="3155950" y="3454400"/>
          <p14:tracePt t="15393" x="3155950" y="3467100"/>
          <p14:tracePt t="15410" x="3155950" y="3505200"/>
          <p14:tracePt t="15426" x="3124200" y="3536950"/>
          <p14:tracePt t="15444" x="3073400" y="3562350"/>
          <p14:tracePt t="15458" x="2990850" y="3594100"/>
          <p14:tracePt t="15480" x="2825750" y="3613150"/>
          <p14:tracePt t="15491" x="2762250" y="3632200"/>
          <p14:tracePt t="15512" x="2647950" y="3638550"/>
          <p14:tracePt t="15531" x="2622550" y="3638550"/>
          <p14:tracePt t="15534" x="2609850" y="3638550"/>
          <p14:tracePt t="15535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3FAD5-E9C4-867A-7D01-8E06C8E5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實例 </a:t>
            </a:r>
            <a:r>
              <a:rPr lang="en-US" altLang="zh-TW" sz="4400" dirty="0"/>
              <a:t>–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Error = 0.1 deg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E61DB6-B978-83B9-C1D1-9D1183D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DD5A71CE-A8CA-9D57-3303-8C1DDBF2A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0688"/>
            <a:ext cx="5334000" cy="4000500"/>
          </a:xfr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2D445F4-52D4-06BE-1E6B-865771822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1690688"/>
            <a:ext cx="5334000" cy="4000500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235E3F27-FC70-1A4B-D58D-8CAC0B7A6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3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22"/>
    </mc:Choice>
    <mc:Fallback>
      <p:transition spd="slow" advTm="3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43" x="2882900" y="1949450"/>
          <p14:tracePt t="4058" x="2876550" y="1936750"/>
          <p14:tracePt t="4071" x="2870200" y="1924050"/>
          <p14:tracePt t="4073" x="2857500" y="1905000"/>
          <p14:tracePt t="4086" x="2844800" y="1885950"/>
          <p14:tracePt t="4103" x="2819400" y="1847850"/>
          <p14:tracePt t="4121" x="2800350" y="1797050"/>
          <p14:tracePt t="4155" x="2819400" y="1733550"/>
          <p14:tracePt t="4172" x="2851150" y="1676400"/>
          <p14:tracePt t="4187" x="2940050" y="1606550"/>
          <p14:tracePt t="4202" x="3092450" y="1543050"/>
          <p14:tracePt t="4221" x="3282950" y="1530350"/>
          <p14:tracePt t="4236" x="3505200" y="1549400"/>
          <p14:tracePt t="4253" x="3746500" y="1625600"/>
          <p14:tracePt t="4271" x="4000500" y="1727200"/>
          <p14:tracePt t="4287" x="4178300" y="1790700"/>
          <p14:tracePt t="4304" x="4286250" y="1860550"/>
          <p14:tracePt t="4318" x="4298950" y="1885950"/>
          <p14:tracePt t="4323" x="4311650" y="1917700"/>
          <p14:tracePt t="4337" x="4324350" y="1974850"/>
          <p14:tracePt t="4352" x="4318000" y="2070100"/>
          <p14:tracePt t="4369" x="4279900" y="2159000"/>
          <p14:tracePt t="4388" x="4235450" y="2222500"/>
          <p14:tracePt t="4403" x="4210050" y="2247900"/>
          <p14:tracePt t="4417" x="4203700" y="2254250"/>
          <p14:tracePt t="4436" x="4197350" y="2254250"/>
          <p14:tracePt t="4484" x="4191000" y="2254250"/>
          <p14:tracePt t="4485" x="0" y="0"/>
        </p14:tracePtLst>
        <p14:tracePtLst>
          <p14:tracePt t="5029" x="3276600" y="4419600"/>
          <p14:tracePt t="5044" x="3270250" y="4419600"/>
          <p14:tracePt t="5052" x="3263900" y="4419600"/>
          <p14:tracePt t="5068" x="3251200" y="4419600"/>
          <p14:tracePt t="5083" x="3232150" y="4419600"/>
          <p14:tracePt t="5102" x="3206750" y="4400550"/>
          <p14:tracePt t="5104" x="3200400" y="4394200"/>
          <p14:tracePt t="5117" x="3181350" y="4381500"/>
          <p14:tracePt t="5137" x="3105150" y="4292600"/>
          <p14:tracePt t="5152" x="3060700" y="4222750"/>
          <p14:tracePt t="5167" x="3041650" y="4184650"/>
          <p14:tracePt t="5189" x="3022600" y="4083050"/>
          <p14:tracePt t="5199" x="3022600" y="4038600"/>
          <p14:tracePt t="5218" x="3035300" y="4006850"/>
          <p14:tracePt t="5235" x="3041650" y="3994150"/>
          <p14:tracePt t="5250" x="3067050" y="3994150"/>
          <p14:tracePt t="5268" x="3162300" y="3994150"/>
          <p14:tracePt t="5283" x="3314700" y="4025900"/>
          <p14:tracePt t="5298" x="3448050" y="4070350"/>
          <p14:tracePt t="5318" x="3562350" y="4127500"/>
          <p14:tracePt t="5335" x="3619500" y="4178300"/>
          <p14:tracePt t="5351" x="3638550" y="4197350"/>
          <p14:tracePt t="5366" x="3638550" y="4216400"/>
          <p14:tracePt t="5383" x="3606800" y="4286250"/>
          <p14:tracePt t="5404" x="3549650" y="4400550"/>
          <p14:tracePt t="5415" x="3524250" y="4432300"/>
          <p14:tracePt t="5431" x="3467100" y="4483100"/>
          <p14:tracePt t="5434" x="3441700" y="4495800"/>
          <p14:tracePt t="5450" x="3416300" y="4502150"/>
          <p14:tracePt t="5468" x="3378200" y="4502150"/>
          <p14:tracePt t="5484" x="3365500" y="4483100"/>
          <p14:tracePt t="5499" x="3365500" y="4432300"/>
          <p14:tracePt t="5517" x="3390900" y="4349750"/>
          <p14:tracePt t="5531" x="3460750" y="4235450"/>
          <p14:tracePt t="5531" x="0" y="0"/>
        </p14:tracePtLst>
        <p14:tracePtLst>
          <p14:tracePt t="5903" x="4997450" y="3308350"/>
          <p14:tracePt t="5906" x="4978400" y="3314700"/>
          <p14:tracePt t="5914" x="4972050" y="3314700"/>
          <p14:tracePt t="5932" x="4953000" y="3314700"/>
          <p14:tracePt t="5948" x="4914900" y="3314700"/>
          <p14:tracePt t="5966" x="4883150" y="3302000"/>
          <p14:tracePt t="5982" x="4845050" y="3270250"/>
          <p14:tracePt t="6002" x="4749800" y="3175000"/>
          <p14:tracePt t="6013" x="4705350" y="3124200"/>
          <p14:tracePt t="6034" x="4635500" y="3016250"/>
          <p14:tracePt t="6040" x="4629150" y="2990850"/>
          <p14:tracePt t="6051" x="4622800" y="2971800"/>
          <p14:tracePt t="6065" x="4622800" y="2959100"/>
          <p14:tracePt t="6080" x="4648200" y="2946400"/>
          <p14:tracePt t="6098" x="4711700" y="2946400"/>
          <p14:tracePt t="6119" x="4832350" y="2952750"/>
          <p14:tracePt t="6122" x="4883150" y="2965450"/>
          <p14:tracePt t="6131" x="4940300" y="2971800"/>
          <p14:tracePt t="6148" x="5060950" y="3003550"/>
          <p14:tracePt t="6152" x="5099050" y="3022600"/>
          <p14:tracePt t="6164" x="5137150" y="3048000"/>
          <p14:tracePt t="6181" x="5168900" y="3092450"/>
          <p14:tracePt t="6198" x="5187950" y="3136900"/>
          <p14:tracePt t="6216" x="5194300" y="3162300"/>
          <p14:tracePt t="6217" x="5194300" y="3187700"/>
          <p14:tracePt t="6232" x="5168900" y="3232150"/>
          <p14:tracePt t="6249" x="5137150" y="3270250"/>
          <p14:tracePt t="6265" x="5105400" y="3282950"/>
          <p14:tracePt t="6283" x="5060950" y="3308350"/>
          <p14:tracePt t="6297" x="4978400" y="3321050"/>
          <p14:tracePt t="6315" x="4902200" y="3321050"/>
          <p14:tracePt t="6332" x="4806950" y="3321050"/>
          <p14:tracePt t="6348" x="4737100" y="3314700"/>
          <p14:tracePt t="6366" x="4730750" y="3308350"/>
          <p14:tracePt t="6383" x="4724400" y="3308350"/>
          <p14:tracePt t="6399" x="4718050" y="3308350"/>
          <p14:tracePt t="6421" x="4718050" y="3302000"/>
          <p14:tracePt t="6429" x="4718050" y="3295650"/>
          <p14:tracePt t="6445" x="4718050" y="3276600"/>
          <p14:tracePt t="6447" x="0" y="0"/>
        </p14:tracePtLst>
        <p14:tracePtLst>
          <p14:tracePt t="33068" x="7080250" y="3708400"/>
          <p14:tracePt t="33078" x="7073900" y="3695700"/>
          <p14:tracePt t="33092" x="7067550" y="3695700"/>
          <p14:tracePt t="33111" x="7067550" y="3676650"/>
          <p14:tracePt t="33124" x="7061200" y="3663950"/>
          <p14:tracePt t="33142" x="7061200" y="3644900"/>
          <p14:tracePt t="33159" x="7061200" y="3638550"/>
          <p14:tracePt t="33175" x="7061200" y="3625850"/>
          <p14:tracePt t="33192" x="7061200" y="3600450"/>
          <p14:tracePt t="33209" x="7061200" y="3543300"/>
          <p14:tracePt t="33217" x="7048500" y="3505200"/>
          <p14:tracePt t="33242" x="7029450" y="3416300"/>
          <p14:tracePt t="33259" x="7023100" y="3333750"/>
          <p14:tracePt t="33273" x="7023100" y="3206750"/>
          <p14:tracePt t="33292" x="7023100" y="3092450"/>
          <p14:tracePt t="33301" x="7029450" y="3016250"/>
          <p14:tracePt t="33306" x="7035800" y="2965450"/>
          <p14:tracePt t="33322" x="7054850" y="2882900"/>
          <p14:tracePt t="33341" x="7073900" y="2825750"/>
          <p14:tracePt t="33358" x="7092950" y="2800350"/>
          <p14:tracePt t="33403" x="7099300" y="2794000"/>
          <p14:tracePt t="33414" x="7118350" y="2794000"/>
          <p14:tracePt t="33424" x="7162800" y="2806700"/>
          <p14:tracePt t="33439" x="7270750" y="2857500"/>
          <p14:tracePt t="33442" x="7315200" y="2870200"/>
          <p14:tracePt t="33457" x="7353300" y="2889250"/>
          <p14:tracePt t="33473" x="7359650" y="2901950"/>
          <p14:tracePt t="33523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CD2AF9A-215F-A4C5-E8E9-90620C0F8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1" b="27222"/>
          <a:stretch/>
        </p:blipFill>
        <p:spPr>
          <a:xfrm>
            <a:off x="-568853" y="1297688"/>
            <a:ext cx="7960252" cy="51951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6C55B6-D54E-A395-40B7-ECAB7131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en-US" altLang="zh-TW" dirty="0"/>
              <a:t>hypocycloid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143B37-FFEC-959E-B023-18E7EF9A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AA46DFAF-5415-410C-1362-50FE4966AF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0582" y="1825625"/>
                <a:ext cx="448321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TW" sz="18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TW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altLang="zh-TW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Rc</m:t>
                    </m:r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Rr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altLang="zh-TW" sz="2400" kern="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  <m:r>
                          <m:rPr>
                            <m:nor/>
                          </m:rPr>
                          <a:rPr lang="en-US" altLang="zh-TW" sz="2400" kern="100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>
                    <a:latin typeface="Menlo"/>
                    <a:ea typeface="Cambria Math" panose="02040503050406030204" pitchFamily="18" charset="0"/>
                  </a:rPr>
                  <a:t> </a:t>
                </a:r>
                <a:r>
                  <a:rPr lang="el-GR" altLang="zh-TW" sz="24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ϕ</a:t>
                </a:r>
                <a:r>
                  <a:rPr lang="en-US" altLang="zh-TW" sz="2400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14:m>
                  <m:oMath xmlns:m="http://schemas.openxmlformats.org/officeDocument/2006/math">
                    <m: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ζ</m:t>
                    </m:r>
                  </m:oMath>
                </a14:m>
                <a:endParaRPr lang="en-US" altLang="zh-TW" sz="2400" b="0" dirty="0">
                  <a:latin typeface="Menlo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2400" i="0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zh-TW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i="0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ζ</m:t>
                    </m:r>
                  </m:oMath>
                </a14:m>
                <a:endParaRPr lang="en-US" altLang="zh-TW" sz="2400" dirty="0">
                  <a:latin typeface="Menlo"/>
                  <a:ea typeface="Cambria Math" panose="02040503050406030204" pitchFamily="18" charset="0"/>
                </a:endParaRPr>
              </a:p>
              <a:p>
                <a:endParaRPr lang="en-US" altLang="zh-TW" sz="1800" dirty="0">
                  <a:latin typeface="Menlo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AA46DFAF-5415-410C-1362-50FE4966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582" y="1825625"/>
                <a:ext cx="4483217" cy="4351338"/>
              </a:xfrm>
              <a:prstGeom prst="rect">
                <a:avLst/>
              </a:prstGeom>
              <a:blipFill>
                <a:blip r:embed="rId5"/>
                <a:stretch>
                  <a:fillRect l="-1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FB75F97-F309-5D5F-5932-8EABFE508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4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46"/>
    </mc:Choice>
    <mc:Fallback>
      <p:transition spd="slow" advTm="55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75" x="742950" y="5168900"/>
          <p14:tracePt t="9086" x="749300" y="5168900"/>
          <p14:tracePt t="9099" x="755650" y="5168900"/>
          <p14:tracePt t="9113" x="762000" y="5168900"/>
          <p14:tracePt t="9131" x="774700" y="5168900"/>
          <p14:tracePt t="9151" x="793750" y="5168900"/>
          <p14:tracePt t="9163" x="806450" y="5168900"/>
          <p14:tracePt t="9166" x="831850" y="5162550"/>
          <p14:tracePt t="9179" x="857250" y="5156200"/>
          <p14:tracePt t="9183" x="889000" y="5149850"/>
          <p14:tracePt t="9197" x="977900" y="5137150"/>
          <p14:tracePt t="9211" x="1035050" y="5130800"/>
          <p14:tracePt t="9231" x="1238250" y="5086350"/>
          <p14:tracePt t="9246" x="1384300" y="5054600"/>
          <p14:tracePt t="9261" x="1555750" y="5016500"/>
          <p14:tracePt t="9281" x="1714500" y="4984750"/>
          <p14:tracePt t="9296" x="1885950" y="4953000"/>
          <p14:tracePt t="9311" x="2101850" y="4914900"/>
          <p14:tracePt t="9330" x="2305050" y="4870450"/>
          <p14:tracePt t="9344" x="2489200" y="4838700"/>
          <p14:tracePt t="9363" x="2660650" y="4800600"/>
          <p14:tracePt t="9380" x="2806700" y="4775200"/>
          <p14:tracePt t="9386" x="2863850" y="4762500"/>
          <p14:tracePt t="9396" x="2921000" y="4749800"/>
          <p14:tracePt t="9412" x="3054350" y="4718050"/>
          <p14:tracePt t="9428" x="3213100" y="4692650"/>
          <p14:tracePt t="9433" x="3308350" y="4673600"/>
          <p14:tracePt t="9444" x="3403600" y="4660900"/>
          <p14:tracePt t="9462" x="3797300" y="4578350"/>
          <p14:tracePt t="9477" x="4025900" y="4552950"/>
          <p14:tracePt t="9485" x="4121150" y="4533900"/>
          <p14:tracePt t="9494" x="4216400" y="4527550"/>
          <p14:tracePt t="9511" x="4394200" y="4508500"/>
          <p14:tracePt t="9527" x="4546600" y="4476750"/>
          <p14:tracePt t="9546" x="4686300" y="4451350"/>
          <p14:tracePt t="9561" x="4800600" y="4425950"/>
          <p14:tracePt t="9579" x="4889500" y="4413250"/>
          <p14:tracePt t="9596" x="4978400" y="4400550"/>
          <p14:tracePt t="9600" x="5022850" y="4387850"/>
          <p14:tracePt t="9611" x="5080000" y="4375150"/>
          <p14:tracePt t="9627" x="5175250" y="4349750"/>
          <p14:tracePt t="9631" x="5219700" y="4343400"/>
          <p14:tracePt t="9644" x="5276850" y="4330700"/>
          <p14:tracePt t="9665" x="5486400" y="4286250"/>
          <p14:tracePt t="9669" x="5562600" y="4267200"/>
          <p14:tracePt t="9679" x="5638800" y="4254500"/>
          <p14:tracePt t="9694" x="5784850" y="4229100"/>
          <p14:tracePt t="9711" x="5937250" y="4191000"/>
          <p14:tracePt t="9718" x="6007100" y="4165600"/>
          <p14:tracePt t="9728" x="6070600" y="4146550"/>
          <p14:tracePt t="9742" x="6165850" y="4095750"/>
          <p14:tracePt t="9760" x="6248400" y="4070350"/>
          <p14:tracePt t="9776" x="6350000" y="4038600"/>
          <p14:tracePt t="9792" x="6489700" y="4000500"/>
          <p14:tracePt t="9814" x="6724650" y="3962400"/>
          <p14:tracePt t="9825" x="6794500" y="3949700"/>
          <p14:tracePt t="9846" x="6908800" y="3924300"/>
          <p14:tracePt t="9861" x="6934200" y="3911600"/>
          <p14:tracePt t="9876" x="6940550" y="3911600"/>
          <p14:tracePt t="9893" x="6965950" y="3905250"/>
          <p14:tracePt t="9910" x="6972300" y="3898900"/>
          <p14:tracePt t="9936" x="6978650" y="3892550"/>
          <p14:tracePt t="10146" x="6978650" y="3886200"/>
          <p14:tracePt t="10156" x="6972300" y="3886200"/>
          <p14:tracePt t="10167" x="6965950" y="3886200"/>
          <p14:tracePt t="10176" x="6959600" y="3886200"/>
          <p14:tracePt t="10194" x="6940550" y="3886200"/>
          <p14:tracePt t="10211" x="6927850" y="3886200"/>
          <p14:tracePt t="10229" x="6902450" y="3886200"/>
          <p14:tracePt t="10242" x="6883400" y="3886200"/>
          <p14:tracePt t="10263" x="6737350" y="3898900"/>
          <p14:tracePt t="10276" x="6673850" y="3911600"/>
          <p14:tracePt t="10295" x="6407150" y="3968750"/>
          <p14:tracePt t="10300" x="6311900" y="3987800"/>
          <p14:tracePt t="10311" x="6203950" y="4006850"/>
          <p14:tracePt t="10326" x="6000750" y="4051300"/>
          <p14:tracePt t="10350" x="5543550" y="4146550"/>
          <p14:tracePt t="10359" x="5314950" y="4184650"/>
          <p14:tracePt t="10380" x="4806950" y="4292600"/>
          <p14:tracePt t="10383" x="4565650" y="4356100"/>
          <p14:tracePt t="10392" x="4349750" y="4432300"/>
          <p14:tracePt t="10410" x="3987800" y="4578350"/>
          <p14:tracePt t="10424" x="3752850" y="4667250"/>
          <p14:tracePt t="10445" x="3619500" y="4724400"/>
          <p14:tracePt t="10448" x="3575050" y="4749800"/>
          <p14:tracePt t="10461" x="3448050" y="4787900"/>
          <p14:tracePt t="10475" x="3365500" y="4813300"/>
          <p14:tracePt t="10496" x="3111500" y="4883150"/>
          <p14:tracePt t="10513" x="2971800" y="4908550"/>
          <p14:tracePt t="10524" x="2895600" y="4921250"/>
          <p14:tracePt t="10541" x="2679700" y="4959350"/>
          <p14:tracePt t="10560" x="2571750" y="4978400"/>
          <p14:tracePt t="10576" x="2457450" y="5010150"/>
          <p14:tracePt t="10593" x="2355850" y="5048250"/>
          <p14:tracePt t="10611" x="2266950" y="5080000"/>
          <p14:tracePt t="10625" x="2165350" y="5124450"/>
          <p14:tracePt t="10641" x="2038350" y="5175250"/>
          <p14:tracePt t="10659" x="1917700" y="5226050"/>
          <p14:tracePt t="10675" x="1822450" y="5270500"/>
          <p14:tracePt t="10691" x="1701800" y="5302250"/>
          <p14:tracePt t="10711" x="1473200" y="5353050"/>
          <p14:tracePt t="10725" x="1352550" y="5372100"/>
          <p14:tracePt t="10740" x="1308100" y="5378450"/>
          <p14:tracePt t="10746" x="1263650" y="5391150"/>
          <p14:tracePt t="10748" x="1231900" y="5397500"/>
          <p14:tracePt t="10780" x="1143000" y="5416550"/>
          <p14:tracePt t="10783" x="1123950" y="5422900"/>
          <p14:tracePt t="10790" x="1085850" y="5429250"/>
          <p14:tracePt t="10809" x="1047750" y="5435600"/>
          <p14:tracePt t="10828" x="971550" y="5448300"/>
          <p14:tracePt t="10839" x="946150" y="5454650"/>
          <p14:tracePt t="10860" x="920750" y="5461000"/>
          <p14:tracePt t="10862" x="895350" y="5467350"/>
          <p14:tracePt t="10874" x="889000" y="5467350"/>
          <p14:tracePt t="10891" x="869950" y="5467350"/>
          <p14:tracePt t="10895" x="850900" y="5467350"/>
          <p14:tracePt t="10907" x="844550" y="5467350"/>
          <p14:tracePt t="10910" x="825500" y="5467350"/>
          <p14:tracePt t="10928" x="800100" y="5467350"/>
          <p14:tracePt t="10942" x="787400" y="5467350"/>
          <p14:tracePt t="10959" x="781050" y="5467350"/>
          <p14:tracePt t="11008" x="787400" y="5467350"/>
          <p14:tracePt t="11018" x="831850" y="5467350"/>
          <p14:tracePt t="11024" x="882650" y="5461000"/>
          <p14:tracePt t="11044" x="1073150" y="5384800"/>
          <p14:tracePt t="11047" x="1231900" y="5314950"/>
          <p14:tracePt t="11055" x="1435100" y="5245100"/>
          <p14:tracePt t="11074" x="2006600" y="5016500"/>
          <p14:tracePt t="11091" x="2686050" y="4743450"/>
          <p14:tracePt t="11108" x="3390900" y="4470400"/>
          <p14:tracePt t="11111" x="3765550" y="4311650"/>
          <p14:tracePt t="11126" x="4641850" y="4057650"/>
          <p14:tracePt t="11133" x="5130800" y="3943350"/>
          <p14:tracePt t="11158" x="6553200" y="3663950"/>
          <p14:tracePt t="11175" x="7207250" y="3536950"/>
          <p14:tracePt t="11181" x="7391400" y="3498850"/>
          <p14:tracePt t="11190" x="7512050" y="3479800"/>
          <p14:tracePt t="11208" x="7664450" y="3454400"/>
          <p14:tracePt t="11226" x="7702550" y="3448050"/>
          <p14:tracePt t="11241" x="7715250" y="3448050"/>
          <p14:tracePt t="11318" x="7727950" y="3448050"/>
          <p14:tracePt t="11326" x="7753350" y="3448050"/>
          <p14:tracePt t="11339" x="7766050" y="3448050"/>
          <p14:tracePt t="11354" x="7791450" y="3448050"/>
          <p14:tracePt t="11400" x="7797800" y="3448050"/>
          <p14:tracePt t="11409" x="7797800" y="3460750"/>
          <p14:tracePt t="11424" x="7785100" y="3498850"/>
          <p14:tracePt t="11440" x="7734300" y="3556000"/>
          <p14:tracePt t="11457" x="7645400" y="3625850"/>
          <p14:tracePt t="11472" x="7518400" y="3689350"/>
          <p14:tracePt t="11491" x="7346950" y="3752850"/>
          <p14:tracePt t="11493" x="7258050" y="3778250"/>
          <p14:tracePt t="11506" x="7169150" y="3803650"/>
          <p14:tracePt t="11525" x="6915150" y="3854450"/>
          <p14:tracePt t="11539" x="6845300" y="3873500"/>
          <p14:tracePt t="11556" x="6692900" y="3905250"/>
          <p14:tracePt t="11573" x="6673850" y="3911600"/>
          <p14:tracePt t="11590" x="6667500" y="3911600"/>
          <p14:tracePt t="11742" x="6661150" y="3911600"/>
          <p14:tracePt t="11752" x="6654800" y="3917950"/>
          <p14:tracePt t="11757" x="6654800" y="3930650"/>
          <p14:tracePt t="11770" x="6648450" y="3930650"/>
          <p14:tracePt t="11912" x="0" y="0"/>
        </p14:tracePtLst>
        <p14:tracePtLst>
          <p14:tracePt t="12689" x="6584950" y="3860800"/>
          <p14:tracePt t="12695" x="6572250" y="3835400"/>
          <p14:tracePt t="12703" x="6565900" y="3816350"/>
          <p14:tracePt t="12717" x="6553200" y="3765550"/>
          <p14:tracePt t="12736" x="6546850" y="3733800"/>
          <p14:tracePt t="12754" x="6546850" y="3683000"/>
          <p14:tracePt t="12770" x="6553200" y="3644900"/>
          <p14:tracePt t="12790" x="6578600" y="3619500"/>
          <p14:tracePt t="12801" x="6591300" y="3619500"/>
          <p14:tracePt t="12821" x="6756400" y="3625850"/>
          <p14:tracePt t="12836" x="6832600" y="3638550"/>
          <p14:tracePt t="12840" x="6908800" y="3676650"/>
          <p14:tracePt t="12853" x="7061200" y="3746500"/>
          <p14:tracePt t="12867" x="7118350" y="3778250"/>
          <p14:tracePt t="12887" x="7226300" y="3886200"/>
          <p14:tracePt t="12904" x="7245350" y="3937000"/>
          <p14:tracePt t="12917" x="7251700" y="3975100"/>
          <p14:tracePt t="12935" x="7239000" y="4013200"/>
          <p14:tracePt t="12952" x="7200900" y="4032250"/>
          <p14:tracePt t="12969" x="7162800" y="4044950"/>
          <p14:tracePt t="12989" x="7054850" y="4019550"/>
          <p14:tracePt t="13002" x="7016750" y="4006850"/>
          <p14:tracePt t="13018" x="6953250" y="3968750"/>
          <p14:tracePt t="13039" x="6902450" y="3905250"/>
          <p14:tracePt t="13054" x="6889750" y="3854450"/>
          <p14:tracePt t="13067" x="6889750" y="3835400"/>
          <p14:tracePt t="13086" x="6921500" y="3771900"/>
          <p14:tracePt t="13102" x="6940550" y="3752850"/>
          <p14:tracePt t="13120" x="6965950" y="3733800"/>
          <p14:tracePt t="13136" x="6978650" y="3727450"/>
          <p14:tracePt t="13161" x="6985000" y="3727450"/>
          <p14:tracePt t="13169" x="6997700" y="3727450"/>
          <p14:tracePt t="13183" x="7035800" y="3771900"/>
          <p14:tracePt t="13202" x="7067550" y="3867150"/>
          <p14:tracePt t="13217" x="7080250" y="3943350"/>
          <p14:tracePt t="13237" x="7035800" y="4044950"/>
          <p14:tracePt t="13250" x="6997700" y="4064000"/>
          <p14:tracePt t="13270" x="6877050" y="4095750"/>
          <p14:tracePt t="13285" x="6800850" y="4083050"/>
          <p14:tracePt t="13301" x="6737350" y="4032250"/>
          <p14:tracePt t="13316" x="6692900" y="3968750"/>
          <p14:tracePt t="13338" x="6673850" y="3898900"/>
          <p14:tracePt t="13350" x="6673850" y="3822700"/>
          <p14:tracePt t="13368" x="6699250" y="3778250"/>
          <p14:tracePt t="13386" x="6724650" y="3759200"/>
          <p14:tracePt t="13400" x="6788150" y="3746500"/>
          <p14:tracePt t="13420" x="6851650" y="3746500"/>
          <p14:tracePt t="13425" x="6883400" y="3752850"/>
          <p14:tracePt t="13433" x="6921500" y="3765550"/>
          <p14:tracePt t="13451" x="6972300" y="3784600"/>
          <p14:tracePt t="13470" x="7010400" y="3816350"/>
          <p14:tracePt t="13482" x="7023100" y="3835400"/>
          <p14:tracePt t="13501" x="7035800" y="3886200"/>
          <p14:tracePt t="13519" x="7035800" y="3930650"/>
          <p14:tracePt t="13534" x="7016750" y="3949700"/>
          <p14:tracePt t="13553" x="6997700" y="3956050"/>
          <p14:tracePt t="13566" x="6985000" y="3956050"/>
          <p14:tracePt t="13582" x="6959600" y="3949700"/>
          <p14:tracePt t="13601" x="6934200" y="3917950"/>
          <p14:tracePt t="13619" x="6921500" y="3892550"/>
          <p14:tracePt t="13634" x="6915150" y="3867150"/>
          <p14:tracePt t="13650" x="6915150" y="3854450"/>
          <p14:tracePt t="13655" x="6915150" y="3848100"/>
          <p14:tracePt t="13684" x="6915150" y="3841750"/>
          <p14:tracePt t="13701" x="6915150" y="3835400"/>
          <p14:tracePt t="13767" x="0" y="0"/>
        </p14:tracePtLst>
        <p14:tracePtLst>
          <p14:tracePt t="18263" x="755650" y="5162550"/>
          <p14:tracePt t="18328" x="768350" y="5162550"/>
          <p14:tracePt t="18339" x="781050" y="5162550"/>
          <p14:tracePt t="18355" x="831850" y="5162550"/>
          <p14:tracePt t="18370" x="908050" y="5156200"/>
          <p14:tracePt t="18375" x="952500" y="5149850"/>
          <p14:tracePt t="18386" x="1003300" y="5137150"/>
          <p14:tracePt t="18404" x="1174750" y="5105400"/>
          <p14:tracePt t="18406" x="1282700" y="5086350"/>
          <p14:tracePt t="18421" x="1473200" y="5080000"/>
          <p14:tracePt t="18436" x="1549400" y="5080000"/>
          <p14:tracePt t="18441" x="1619250" y="5080000"/>
          <p14:tracePt t="18458" x="1758950" y="5080000"/>
          <p14:tracePt t="18471" x="1968500" y="5080000"/>
          <p14:tracePt t="18487" x="2228850" y="5080000"/>
          <p14:tracePt t="18506" x="2597150" y="5080000"/>
          <p14:tracePt t="18521" x="3130550" y="5041900"/>
          <p14:tracePt t="18538" x="3689350" y="4959350"/>
          <p14:tracePt t="18555" x="4260850" y="4845050"/>
          <p14:tracePt t="18570" x="4718050" y="4756150"/>
          <p14:tracePt t="18587" x="5080000" y="4673600"/>
          <p14:tracePt t="18589" x="5213350" y="4635500"/>
          <p14:tracePt t="18603" x="5308600" y="4597400"/>
          <p14:tracePt t="18620" x="5473700" y="4527550"/>
          <p14:tracePt t="18621" x="5530850" y="4495800"/>
          <p14:tracePt t="18637" x="5619750" y="4451350"/>
          <p14:tracePt t="18654" x="5670550" y="4406900"/>
          <p14:tracePt t="18671" x="5715000" y="4375150"/>
          <p14:tracePt t="18688" x="5810250" y="4349750"/>
          <p14:tracePt t="18704" x="5880100" y="4318000"/>
          <p14:tracePt t="18720" x="5949950" y="4292600"/>
          <p14:tracePt t="18737" x="6019800" y="4273550"/>
          <p14:tracePt t="18753" x="6102350" y="4248150"/>
          <p14:tracePt t="18770" x="6184900" y="4216400"/>
          <p14:tracePt t="18786" x="6254750" y="4191000"/>
          <p14:tracePt t="18802" x="6299200" y="4165600"/>
          <p14:tracePt t="18825" x="6350000" y="4146550"/>
          <p14:tracePt t="18834" x="6362700" y="4140200"/>
          <p14:tracePt t="18858" x="6445250" y="4121150"/>
          <p14:tracePt t="18867" x="6489700" y="4114800"/>
          <p14:tracePt t="18890" x="6680200" y="4083050"/>
          <p14:tracePt t="18894" x="6731000" y="4070350"/>
          <p14:tracePt t="18903" x="6775450" y="4057650"/>
          <p14:tracePt t="18918" x="6845300" y="4044950"/>
          <p14:tracePt t="18936" x="6870700" y="4038600"/>
          <p14:tracePt t="19111" x="0" y="0"/>
        </p14:tracePtLst>
        <p14:tracePtLst>
          <p14:tracePt t="21281" x="387350" y="5257800"/>
          <p14:tracePt t="21326" x="393700" y="5257800"/>
          <p14:tracePt t="21335" x="400050" y="5257800"/>
          <p14:tracePt t="21457" x="406400" y="5257800"/>
          <p14:tracePt t="21469" x="419100" y="5257800"/>
          <p14:tracePt t="21477" x="431800" y="5257800"/>
          <p14:tracePt t="21497" x="463550" y="5257800"/>
          <p14:tracePt t="21512" x="495300" y="5257800"/>
          <p14:tracePt t="21529" x="520700" y="5257800"/>
          <p14:tracePt t="21547" x="558800" y="5257800"/>
          <p14:tracePt t="21561" x="628650" y="5257800"/>
          <p14:tracePt t="21578" x="698500" y="5257800"/>
          <p14:tracePt t="21596" x="774700" y="5257800"/>
          <p14:tracePt t="21613" x="844550" y="5257800"/>
          <p14:tracePt t="21619" x="889000" y="5257800"/>
          <p14:tracePt t="21626" x="946150" y="5257800"/>
          <p14:tracePt t="21650" x="1085850" y="5257800"/>
          <p14:tracePt t="21654" x="1123950" y="5257800"/>
          <p14:tracePt t="21661" x="1168400" y="5257800"/>
          <p14:tracePt t="21682" x="1263650" y="5257800"/>
          <p14:tracePt t="21685" x="1339850" y="5257800"/>
          <p14:tracePt t="21695" x="1416050" y="5257800"/>
          <p14:tracePt t="21711" x="1543050" y="5257800"/>
          <p14:tracePt t="21730" x="1670050" y="5257800"/>
          <p14:tracePt t="21744" x="1765300" y="5257800"/>
          <p14:tracePt t="21765" x="1936750" y="5257800"/>
          <p14:tracePt t="21779" x="1981200" y="5257800"/>
          <p14:tracePt t="21796" x="2108200" y="5257800"/>
          <p14:tracePt t="21800" x="2184400" y="5257800"/>
          <p14:tracePt t="21811" x="2266950" y="5257800"/>
          <p14:tracePt t="21830" x="2590800" y="5257800"/>
          <p14:tracePt t="21845" x="2851150" y="5257800"/>
          <p14:tracePt t="21860" x="2978150" y="5257800"/>
          <p14:tracePt t="21865" x="3111500" y="5257800"/>
          <p14:tracePt t="21880" x="3359150" y="5257800"/>
          <p14:tracePt t="21894" x="3600450" y="5257800"/>
          <p14:tracePt t="21909" x="3835400" y="5257800"/>
          <p14:tracePt t="21926" x="4051300" y="5257800"/>
          <p14:tracePt t="21943" x="4286250" y="5257800"/>
          <p14:tracePt t="21960" x="4514850" y="5257800"/>
          <p14:tracePt t="21980" x="4743450" y="5257800"/>
          <p14:tracePt t="21982" x="4851400" y="5257800"/>
          <p14:tracePt t="21995" x="4953000" y="5257800"/>
          <p14:tracePt t="22014" x="5302250" y="5257800"/>
          <p14:tracePt t="22027" x="5435600" y="5257800"/>
          <p14:tracePt t="22046" x="5867400" y="5257800"/>
          <p14:tracePt t="22061" x="6102350" y="5257800"/>
          <p14:tracePt t="22081" x="6299200" y="5257800"/>
          <p14:tracePt t="22096" x="6470650" y="5257800"/>
          <p14:tracePt t="22111" x="6604000" y="5257800"/>
          <p14:tracePt t="22126" x="6743700" y="5257800"/>
          <p14:tracePt t="22144" x="6889750" y="5257800"/>
          <p14:tracePt t="22161" x="7016750" y="5257800"/>
          <p14:tracePt t="22176" x="7086600" y="5257800"/>
          <p14:tracePt t="22196" x="7112000" y="5257800"/>
          <p14:tracePt t="22210" x="7124700" y="5257800"/>
          <p14:tracePt t="22227" x="7131050" y="5257800"/>
          <p14:tracePt t="22243" x="7143750" y="5257800"/>
          <p14:tracePt t="22261" x="7194550" y="5257800"/>
          <p14:tracePt t="22276" x="7213600" y="5257800"/>
          <p14:tracePt t="22280" x="7239000" y="5257800"/>
          <p14:tracePt t="22294" x="7251700" y="5257800"/>
          <p14:tracePt t="22310" x="7270750" y="5257800"/>
          <p14:tracePt t="22317" x="7289800" y="5251450"/>
          <p14:tracePt t="22327" x="7302500" y="5251450"/>
          <p14:tracePt t="22346" x="7340600" y="5245100"/>
          <p14:tracePt t="22360" x="7391400" y="5232400"/>
          <p14:tracePt t="22377" x="7429500" y="5226050"/>
          <p14:tracePt t="22393" x="7473950" y="5213350"/>
          <p14:tracePt t="22408" x="7493000" y="5207000"/>
          <p14:tracePt t="22426" x="7512050" y="5207000"/>
          <p14:tracePt t="22751" x="7518400" y="5207000"/>
          <p14:tracePt t="22792" x="7524750" y="5207000"/>
          <p14:tracePt t="22824" x="7543800" y="5200650"/>
          <p14:tracePt t="22831" x="7550150" y="5200650"/>
          <p14:tracePt t="22841" x="7556500" y="5200650"/>
          <p14:tracePt t="22857" x="7588250" y="5200650"/>
          <p14:tracePt t="22879" x="7639050" y="5200650"/>
          <p14:tracePt t="22890" x="7651750" y="5200650"/>
          <p14:tracePt t="22907" x="7670800" y="5200650"/>
          <p14:tracePt t="22911" x="7683500" y="5200650"/>
          <p14:tracePt t="22926" x="7715250" y="5200650"/>
          <p14:tracePt t="22941" x="7747000" y="5200650"/>
          <p14:tracePt t="22956" x="7753350" y="5200650"/>
          <p14:tracePt t="22975" x="7785100" y="5200650"/>
          <p14:tracePt t="22981" x="7791450" y="5200650"/>
          <p14:tracePt t="23017" x="7797800" y="5200650"/>
          <p14:tracePt t="23026" x="7804150" y="5200650"/>
          <p14:tracePt t="23041" x="7829550" y="5200650"/>
          <p14:tracePt t="23057" x="7848600" y="5200650"/>
          <p14:tracePt t="23066" x="7861300" y="5200650"/>
          <p14:tracePt t="23074" x="7867650" y="5200650"/>
          <p14:tracePt t="23090" x="7880350" y="5200650"/>
          <p14:tracePt t="23182" x="7886700" y="5200650"/>
          <p14:tracePt t="23190" x="7899400" y="5200650"/>
          <p14:tracePt t="23238" x="7912100" y="5200650"/>
          <p14:tracePt t="23250" x="7918450" y="5200650"/>
          <p14:tracePt t="23267" x="7924800" y="5200650"/>
          <p14:tracePt t="23278" x="7931150" y="5200650"/>
          <p14:tracePt t="23424" x="7937500" y="5200650"/>
          <p14:tracePt t="23434" x="7943850" y="5200650"/>
          <p14:tracePt t="24175" x="0" y="0"/>
        </p14:tracePtLst>
        <p14:tracePtLst>
          <p14:tracePt t="29019" x="393700" y="5143500"/>
          <p14:tracePt t="29023" x="400050" y="5143500"/>
          <p14:tracePt t="29041" x="406400" y="5143500"/>
          <p14:tracePt t="29059" x="438150" y="5143500"/>
          <p14:tracePt t="29075" x="463550" y="5143500"/>
          <p14:tracePt t="29094" x="514350" y="5143500"/>
          <p14:tracePt t="29111" x="571500" y="5143500"/>
          <p14:tracePt t="29123" x="615950" y="5143500"/>
          <p14:tracePt t="29146" x="838200" y="5143500"/>
          <p14:tracePt t="29161" x="1054100" y="5143500"/>
          <p14:tracePt t="29175" x="1397000" y="5143500"/>
          <p14:tracePt t="29194" x="1873250" y="5143500"/>
          <p14:tracePt t="29197" x="2171700" y="5143500"/>
          <p14:tracePt t="29207" x="2495550" y="5143500"/>
          <p14:tracePt t="29226" x="3143250" y="5143500"/>
          <p14:tracePt t="29243" x="3829050" y="5143500"/>
          <p14:tracePt t="29258" x="4584700" y="5143500"/>
          <p14:tracePt t="29272" x="5334000" y="5143500"/>
          <p14:tracePt t="29278" x="5676900" y="5143500"/>
          <p14:tracePt t="29290" x="5981700" y="5143500"/>
          <p14:tracePt t="29293" x="6280150" y="5143500"/>
          <p14:tracePt t="29307" x="6559550" y="5143500"/>
          <p14:tracePt t="29309" x="6819900" y="5143500"/>
          <p14:tracePt t="29324" x="7099300" y="5143500"/>
          <p14:tracePt t="29326" x="7359650" y="5143500"/>
          <p14:tracePt t="29341" x="7620000" y="5143500"/>
          <p14:tracePt t="29358" x="8439150" y="5143500"/>
          <p14:tracePt t="29374" x="8934450" y="5143500"/>
          <p14:tracePt t="29390" x="9347200" y="5143500"/>
          <p14:tracePt t="29406" x="9671050" y="5143500"/>
          <p14:tracePt t="29428" x="9931400" y="5143500"/>
          <p14:tracePt t="29432" x="10064750" y="5143500"/>
          <p14:tracePt t="29438" x="10198100" y="5143500"/>
          <p14:tracePt t="29462" x="10502900" y="5143500"/>
          <p14:tracePt t="29472" x="10572750" y="5143500"/>
          <p14:tracePt t="29495" x="10687050" y="5143500"/>
          <p14:tracePt t="29505" x="10693400" y="5143500"/>
          <p14:tracePt t="29526" x="10699750" y="5143500"/>
          <p14:tracePt t="29606" x="0" y="0"/>
        </p14:tracePtLst>
        <p14:tracePtLst>
          <p14:tracePt t="30832" x="8013700" y="4457700"/>
          <p14:tracePt t="30858" x="8026400" y="4457700"/>
          <p14:tracePt t="30871" x="8045450" y="4457700"/>
          <p14:tracePt t="30886" x="8070850" y="4451350"/>
          <p14:tracePt t="30909" x="8128000" y="4451350"/>
          <p14:tracePt t="30918" x="8140700" y="4451350"/>
          <p14:tracePt t="30969" x="8147050" y="4451350"/>
          <p14:tracePt t="30982" x="8159750" y="4451350"/>
          <p14:tracePt t="30991" x="8166100" y="4451350"/>
          <p14:tracePt t="31002" x="8172450" y="4451350"/>
          <p14:tracePt t="31136" x="0" y="0"/>
        </p14:tracePtLst>
        <p14:tracePtLst>
          <p14:tracePt t="31687" x="7181850" y="4432300"/>
          <p14:tracePt t="31696" x="7188200" y="4432300"/>
          <p14:tracePt t="31703" x="7207250" y="4432300"/>
          <p14:tracePt t="31717" x="7245350" y="4432300"/>
          <p14:tracePt t="31734" x="7308850" y="4432300"/>
          <p14:tracePt t="31752" x="7397750" y="4432300"/>
          <p14:tracePt t="31770" x="7505700" y="4432300"/>
          <p14:tracePt t="31782" x="7613650" y="4432300"/>
          <p14:tracePt t="31801" x="7721600" y="4438650"/>
          <p14:tracePt t="31817" x="7772400" y="4445000"/>
          <p14:tracePt t="31837" x="7804150" y="4451350"/>
          <p14:tracePt t="31959" x="0" y="0"/>
        </p14:tracePtLst>
        <p14:tracePtLst>
          <p14:tracePt t="32843" x="7251700" y="4800600"/>
          <p14:tracePt t="32849" x="7226300" y="4806950"/>
          <p14:tracePt t="32854" x="7200900" y="4813300"/>
          <p14:tracePt t="32855" x="0" y="0"/>
        </p14:tracePtLst>
        <p14:tracePtLst>
          <p14:tracePt t="32991" x="7061200" y="4845050"/>
          <p14:tracePt t="32997" x="7086600" y="4845050"/>
          <p14:tracePt t="33009" x="7118350" y="4845050"/>
          <p14:tracePt t="33016" x="7150100" y="4845050"/>
          <p14:tracePt t="33030" x="7251700" y="4832350"/>
          <p14:tracePt t="33046" x="7346950" y="4819650"/>
          <p14:tracePt t="33064" x="7448550" y="4806950"/>
          <p14:tracePt t="33078" x="7524750" y="4800600"/>
          <p14:tracePt t="33096" x="7588250" y="4781550"/>
          <p14:tracePt t="33112" x="7613650" y="4781550"/>
          <p14:tracePt t="33129" x="7626350" y="4781550"/>
          <p14:tracePt t="33147" x="7632700" y="4781550"/>
          <p14:tracePt t="33189" x="0" y="0"/>
        </p14:tracePtLst>
        <p14:tracePtLst>
          <p14:tracePt t="40721" x="4654550" y="3937000"/>
          <p14:tracePt t="41791" x="0" y="0"/>
        </p14:tracePtLst>
        <p14:tracePtLst>
          <p14:tracePt t="47456" x="5334000" y="3841750"/>
          <p14:tracePt t="47462" x="5340350" y="3848100"/>
          <p14:tracePt t="47477" x="5353050" y="3854450"/>
          <p14:tracePt t="47489" x="5359400" y="3860800"/>
          <p14:tracePt t="47510" x="5378450" y="3867150"/>
          <p14:tracePt t="47524" x="5384800" y="3873500"/>
          <p14:tracePt t="47526" x="5391150" y="3873500"/>
          <p14:tracePt t="47542" x="5410200" y="3873500"/>
          <p14:tracePt t="47558" x="5454650" y="3873500"/>
          <p14:tracePt t="47577" x="5499100" y="3873500"/>
          <p14:tracePt t="47591" x="5549900" y="3873500"/>
          <p14:tracePt t="47608" x="5613400" y="3867150"/>
          <p14:tracePt t="47625" x="5670550" y="3860800"/>
          <p14:tracePt t="47641" x="5734050" y="3860800"/>
          <p14:tracePt t="47660" x="5797550" y="3860800"/>
          <p14:tracePt t="47675" x="5873750" y="3860800"/>
          <p14:tracePt t="47677" x="5918200" y="3860800"/>
          <p14:tracePt t="47691" x="5975350" y="3860800"/>
          <p14:tracePt t="47693" x="6026150" y="3860800"/>
          <p14:tracePt t="47707" x="6076950" y="3860800"/>
          <p14:tracePt t="47710" x="6140450" y="3860800"/>
          <p14:tracePt t="47724" x="6184900" y="3860800"/>
          <p14:tracePt t="47726" x="6229350" y="3860800"/>
          <p14:tracePt t="47741" x="6280150" y="3860800"/>
          <p14:tracePt t="47758" x="6324600" y="3860800"/>
          <p14:tracePt t="47765" x="6343650" y="3860800"/>
          <p14:tracePt t="47773" x="6369050" y="3860800"/>
          <p14:tracePt t="47790" x="6394450" y="3867150"/>
          <p14:tracePt t="47809" x="6413500" y="3867150"/>
          <p14:tracePt t="47813" x="6432550" y="3873500"/>
          <p14:tracePt t="47841" x="6451600" y="3873500"/>
          <p14:tracePt t="47857" x="6464300" y="3873500"/>
          <p14:tracePt t="48047" x="0" y="0"/>
        </p14:tracePtLst>
        <p14:tracePtLst>
          <p14:tracePt t="49222" x="1193800" y="4730750"/>
          <p14:tracePt t="49334" x="1200150" y="4730750"/>
          <p14:tracePt t="49342" x="1212850" y="4730750"/>
          <p14:tracePt t="49353" x="1231900" y="4730750"/>
          <p14:tracePt t="49370" x="1276350" y="4730750"/>
          <p14:tracePt t="49387" x="1314450" y="4718050"/>
          <p14:tracePt t="49401" x="1352550" y="4711700"/>
          <p14:tracePt t="49421" x="1409700" y="4699000"/>
          <p14:tracePt t="49436" x="1428750" y="4692650"/>
          <p14:tracePt t="49441" x="1441450" y="4686300"/>
          <p14:tracePt t="49451" x="1460500" y="4679950"/>
          <p14:tracePt t="49471" x="1536700" y="4667250"/>
          <p14:tracePt t="49486" x="1568450" y="4648200"/>
          <p14:tracePt t="49501" x="1619250" y="4629150"/>
          <p14:tracePt t="49521" x="1689100" y="4616450"/>
          <p14:tracePt t="49525" x="1714500" y="4610100"/>
          <p14:tracePt t="49535" x="1733550" y="4610100"/>
          <p14:tracePt t="49552" x="1816100" y="4591050"/>
          <p14:tracePt t="49569" x="1892300" y="4578350"/>
          <p14:tracePt t="49587" x="1968500" y="4559300"/>
          <p14:tracePt t="49591" x="2000250" y="4546600"/>
          <p14:tracePt t="49602" x="2038350" y="4533900"/>
          <p14:tracePt t="49624" x="2139950" y="4514850"/>
          <p14:tracePt t="49635" x="2171700" y="4508500"/>
          <p14:tracePt t="49657" x="2279650" y="4489450"/>
          <p14:tracePt t="49661" x="2311400" y="4483100"/>
          <p14:tracePt t="49687" x="2413000" y="4464050"/>
          <p14:tracePt t="49704" x="2501900" y="4445000"/>
          <p14:tracePt t="49719" x="2597150" y="4425950"/>
          <p14:tracePt t="49736" x="2686050" y="4406900"/>
          <p14:tracePt t="49741" x="2736850" y="4400550"/>
          <p14:tracePt t="49750" x="2781300" y="4387850"/>
          <p14:tracePt t="49770" x="2863850" y="4368800"/>
          <p14:tracePt t="49773" x="2895600" y="4362450"/>
          <p14:tracePt t="49785" x="2914650" y="4356100"/>
          <p14:tracePt t="49802" x="2965450" y="4343400"/>
          <p14:tracePt t="49819" x="2997200" y="4337050"/>
          <p14:tracePt t="49835" x="3009900" y="4337050"/>
          <p14:tracePt t="49852" x="3035300" y="4337050"/>
          <p14:tracePt t="49871" x="3060700" y="4330700"/>
          <p14:tracePt t="49884" x="3067050" y="4330700"/>
          <p14:tracePt t="49887" x="3086100" y="4324350"/>
          <p14:tracePt t="49902" x="3111500" y="4311650"/>
          <p14:tracePt t="49920" x="3149600" y="4298950"/>
          <p14:tracePt t="49926" x="3162300" y="4298950"/>
          <p14:tracePt t="49934" x="3200400" y="4292600"/>
          <p14:tracePt t="49958" x="3302000" y="4273550"/>
          <p14:tracePt t="49966" x="3327400" y="4267200"/>
          <p14:tracePt t="49984" x="3365500" y="4254500"/>
          <p14:tracePt t="50003" x="3409950" y="4241800"/>
          <p14:tracePt t="50017" x="3435350" y="4235450"/>
          <p14:tracePt t="50037" x="3486150" y="4222750"/>
          <p14:tracePt t="50051" x="3498850" y="4222750"/>
          <p14:tracePt t="50066" x="3524250" y="4216400"/>
          <p14:tracePt t="50070" x="3536950" y="4210050"/>
          <p14:tracePt t="50085" x="3568700" y="4197350"/>
          <p14:tracePt t="50103" x="3619500" y="4184650"/>
          <p14:tracePt t="50116" x="3644900" y="4171950"/>
          <p14:tracePt t="50135" x="3746500" y="4152900"/>
          <p14:tracePt t="50140" x="3784600" y="4146550"/>
          <p14:tracePt t="50150" x="3810000" y="4140200"/>
          <p14:tracePt t="50167" x="3879850" y="4127500"/>
          <p14:tracePt t="50189" x="3962400" y="4114800"/>
          <p14:tracePt t="50200" x="3994150" y="4108450"/>
          <p14:tracePt t="50217" x="4064000" y="4089400"/>
          <p14:tracePt t="50235" x="4152900" y="4070350"/>
          <p14:tracePt t="50251" x="4241800" y="4057650"/>
          <p14:tracePt t="50253" x="4286250" y="4044950"/>
          <p14:tracePt t="50266" x="4330700" y="4032250"/>
          <p14:tracePt t="50287" x="4445000" y="4013200"/>
          <p14:tracePt t="50294" x="4476750" y="4006850"/>
          <p14:tracePt t="50301" x="4495800" y="4006850"/>
          <p14:tracePt t="50320" x="4546600" y="3994150"/>
          <p14:tracePt t="50332" x="4559300" y="3987800"/>
          <p14:tracePt t="50352" x="4584700" y="3981450"/>
          <p14:tracePt t="50370" x="4591050" y="3981450"/>
          <p14:tracePt t="50384" x="4603750" y="3975100"/>
          <p14:tracePt t="50401" x="4622800" y="3962400"/>
          <p14:tracePt t="50418" x="4654550" y="3956050"/>
          <p14:tracePt t="50433" x="4673600" y="3956050"/>
          <p14:tracePt t="50450" x="4686300" y="3949700"/>
          <p14:tracePt t="50467" x="4699000" y="3949700"/>
          <p14:tracePt t="51913" x="0" y="0"/>
        </p14:tracePtLst>
        <p14:tracePtLst>
          <p14:tracePt t="52664" x="749300" y="5073650"/>
          <p14:tracePt t="52736" x="755650" y="5073650"/>
          <p14:tracePt t="52748" x="768350" y="5067300"/>
          <p14:tracePt t="52761" x="800100" y="5041900"/>
          <p14:tracePt t="52777" x="825500" y="5016500"/>
          <p14:tracePt t="52795" x="863600" y="4997450"/>
          <p14:tracePt t="52810" x="914400" y="4972050"/>
          <p14:tracePt t="52827" x="958850" y="4946650"/>
          <p14:tracePt t="52846" x="1035050" y="4889500"/>
          <p14:tracePt t="52861" x="1079500" y="4857750"/>
          <p14:tracePt t="52875" x="1098550" y="4845050"/>
          <p14:tracePt t="52897" x="1143000" y="4819650"/>
          <p14:tracePt t="52903" x="1149350" y="4806950"/>
          <p14:tracePt t="52909" x="1155700" y="4794250"/>
          <p14:tracePt t="52929" x="1174750" y="4787900"/>
          <p14:tracePt t="52944" x="1181100" y="4781550"/>
          <p14:tracePt t="53017" x="1187450" y="4775200"/>
          <p14:tracePt t="53027" x="1193800" y="4775200"/>
          <p14:tracePt t="53113" x="1193800" y="4781550"/>
          <p14:tracePt t="53121" x="1174750" y="4800600"/>
          <p14:tracePt t="53129" x="1155700" y="4819650"/>
          <p14:tracePt t="53145" x="1123950" y="4845050"/>
          <p14:tracePt t="53159" x="1098550" y="4876800"/>
          <p14:tracePt t="53175" x="1041400" y="4927600"/>
          <p14:tracePt t="53195" x="984250" y="4965700"/>
          <p14:tracePt t="53197" x="958850" y="4978400"/>
          <p14:tracePt t="53207" x="933450" y="4991100"/>
          <p14:tracePt t="53228" x="889000" y="5010150"/>
          <p14:tracePt t="53230" x="869950" y="5016500"/>
          <p14:tracePt t="53241" x="857250" y="5022850"/>
          <p14:tracePt t="53258" x="831850" y="5041900"/>
          <p14:tracePt t="53274" x="825500" y="5041900"/>
          <p14:tracePt t="53329" x="825500" y="5035550"/>
          <p14:tracePt t="53337" x="844550" y="5016500"/>
          <p14:tracePt t="53345" x="876300" y="4997450"/>
          <p14:tracePt t="53362" x="952500" y="4933950"/>
          <p14:tracePt t="53376" x="1022350" y="4883150"/>
          <p14:tracePt t="53391" x="1111250" y="4838700"/>
          <p14:tracePt t="53409" x="1200150" y="4787900"/>
          <p14:tracePt t="53427" x="1244600" y="4762500"/>
          <p14:tracePt t="53441" x="1257300" y="4762500"/>
          <p14:tracePt t="53459" x="1263650" y="4762500"/>
          <p14:tracePt t="53479" x="1250950" y="4775200"/>
          <p14:tracePt t="53492" x="1219200" y="4806950"/>
          <p14:tracePt t="53506" x="1162050" y="4883150"/>
          <p14:tracePt t="53527" x="1003300" y="5003800"/>
          <p14:tracePt t="53540" x="946150" y="5048250"/>
          <p14:tracePt t="53557" x="774700" y="5149850"/>
          <p14:tracePt t="53565" x="723900" y="5175250"/>
          <p14:tracePt t="53577" x="692150" y="5187950"/>
          <p14:tracePt t="53592" x="660400" y="5200650"/>
          <p14:tracePt t="53639" x="666750" y="5194300"/>
          <p14:tracePt t="53647" x="679450" y="5181600"/>
          <p14:tracePt t="53656" x="692150" y="5168900"/>
          <p14:tracePt t="53676" x="717550" y="5137150"/>
          <p14:tracePt t="53678" x="730250" y="5124450"/>
          <p14:tracePt t="53691" x="742950" y="5111750"/>
          <p14:tracePt t="53711" x="781050" y="5060950"/>
          <p14:tracePt t="53722" x="800100" y="5048250"/>
          <p14:tracePt t="53743" x="850900" y="5016500"/>
          <p14:tracePt t="53758" x="876300" y="4997450"/>
          <p14:tracePt t="53775" x="901700" y="4991100"/>
          <p14:tracePt t="53854" x="895350" y="4997450"/>
          <p14:tracePt t="53862" x="882650" y="5010150"/>
          <p14:tracePt t="53873" x="863600" y="5029200"/>
          <p14:tracePt t="53890" x="800100" y="5067300"/>
          <p14:tracePt t="53908" x="736600" y="5105400"/>
          <p14:tracePt t="53915" x="711200" y="5118100"/>
          <p14:tracePt t="53924" x="679450" y="5143500"/>
          <p14:tracePt t="53940" x="666750" y="5156200"/>
          <p14:tracePt t="53970" x="679450" y="5143500"/>
          <p14:tracePt t="53981" x="736600" y="5092700"/>
          <p14:tracePt t="53990" x="774700" y="5060950"/>
          <p14:tracePt t="54008" x="882650" y="4978400"/>
          <p14:tracePt t="54016" x="939800" y="4946650"/>
          <p14:tracePt t="54022" x="990600" y="4914900"/>
          <p14:tracePt t="54029" x="1035050" y="4883150"/>
          <p14:tracePt t="54039" x="1085850" y="4851400"/>
          <p14:tracePt t="54057" x="1187450" y="4787900"/>
          <p14:tracePt t="54072" x="1270000" y="4749800"/>
          <p14:tracePt t="54091" x="1295400" y="4737100"/>
          <p14:tracePt t="54144" x="1295400" y="4756150"/>
          <p14:tracePt t="54154" x="1282700" y="4781550"/>
          <p14:tracePt t="54173" x="1187450" y="4902200"/>
          <p14:tracePt t="54191" x="1092200" y="4978400"/>
          <p14:tracePt t="54197" x="1041400" y="5010150"/>
          <p14:tracePt t="54209" x="996950" y="5041900"/>
          <p14:tracePt t="54224" x="920750" y="5086350"/>
          <p14:tracePt t="54240" x="876300" y="5105400"/>
          <p14:tracePt t="54265" x="869950" y="5105400"/>
          <p14:tracePt t="54298" x="863600" y="5105400"/>
          <p14:tracePt t="54307" x="869950" y="5105400"/>
          <p14:tracePt t="54321" x="889000" y="5073650"/>
          <p14:tracePt t="54342" x="965200" y="5016500"/>
          <p14:tracePt t="54355" x="990600" y="4997450"/>
          <p14:tracePt t="54371" x="1047750" y="4959350"/>
          <p14:tracePt t="54374" x="1073150" y="4946650"/>
          <p14:tracePt t="54391" x="1104900" y="4940300"/>
          <p14:tracePt t="54397" x="1117600" y="4940300"/>
          <p14:tracePt t="54423" x="1123950" y="4940300"/>
          <p14:tracePt t="54472" x="1123950" y="4946650"/>
          <p14:tracePt t="54481" x="1123950" y="4953000"/>
          <p14:tracePt t="54486" x="1111250" y="4953000"/>
          <p14:tracePt t="54504" x="1098550" y="4965700"/>
          <p14:tracePt t="54505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BE596-97EB-1C25-6C74-83A75294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000" dirty="0"/>
              <a:t>實例  </a:t>
            </a:r>
            <a:r>
              <a:rPr lang="en-US" altLang="zh-TW" sz="4000" dirty="0"/>
              <a:t>- hypocycloid </a:t>
            </a:r>
            <a:br>
              <a:rPr lang="en-US" altLang="zh-TW" sz="4000" dirty="0"/>
            </a:br>
            <a:r>
              <a:rPr lang="en-US" altLang="zh-TW" sz="4000" b="0" i="0" dirty="0">
                <a:effectLst/>
                <a:latin typeface="Menlo"/>
              </a:rPr>
              <a:t>N = 15, Rr = 18, R = 120</a:t>
            </a:r>
            <a:r>
              <a:rPr lang="en-US" altLang="zh-TW" sz="4000" dirty="0">
                <a:latin typeface="Menlo"/>
              </a:rPr>
              <a:t>, </a:t>
            </a:r>
            <a:r>
              <a:rPr lang="en-US" altLang="zh-TW" sz="4000" b="0" i="0" dirty="0">
                <a:effectLst/>
                <a:latin typeface="Menlo"/>
              </a:rPr>
              <a:t>E =5 </a:t>
            </a:r>
            <a:endParaRPr lang="zh-TW" altLang="en-US" sz="40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474F50-4689-2575-889B-F20D278D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DAD97B-48D9-D22E-5286-E7DAE932B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9" y="1690688"/>
            <a:ext cx="5873749" cy="44053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7E3B7F-C06A-1DE2-2E37-DBFFC0588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1550988"/>
            <a:ext cx="6211717" cy="4658788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839ACDC3-EAFE-AB72-BA77-139571670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54"/>
    </mc:Choice>
    <mc:Fallback>
      <p:transition spd="slow" advTm="12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24" x="933450" y="1492250"/>
          <p14:tracePt t="4689" x="946150" y="1498600"/>
          <p14:tracePt t="4698" x="984250" y="1517650"/>
          <p14:tracePt t="4710" x="1149350" y="1543050"/>
          <p14:tracePt t="4726" x="1371600" y="1555750"/>
          <p14:tracePt t="4744" x="1631950" y="1574800"/>
          <p14:tracePt t="4760" x="1936750" y="1574800"/>
          <p14:tracePt t="4776" x="2260600" y="1574800"/>
          <p14:tracePt t="4791" x="2508250" y="1574800"/>
          <p14:tracePt t="4808" x="2730500" y="1574800"/>
          <p14:tracePt t="4826" x="2908300" y="1574800"/>
          <p14:tracePt t="4842" x="3054350" y="1574800"/>
          <p14:tracePt t="4860" x="3213100" y="1574800"/>
          <p14:tracePt t="4861" x="3321050" y="1574800"/>
          <p14:tracePt t="4875" x="3416300" y="1574800"/>
          <p14:tracePt t="4878" x="3517900" y="1574800"/>
          <p14:tracePt t="4890" x="3625850" y="1574800"/>
          <p14:tracePt t="4908" x="3886200" y="1574800"/>
          <p14:tracePt t="4913" x="4013200" y="1574800"/>
          <p14:tracePt t="4925" x="4248150" y="1574800"/>
          <p14:tracePt t="4940" x="4349750" y="1574800"/>
          <p14:tracePt t="4941" x="4464050" y="1574800"/>
          <p14:tracePt t="4960" x="4673600" y="1574800"/>
          <p14:tracePt t="4974" x="4883150" y="1574800"/>
          <p14:tracePt t="4994" x="5092700" y="1574800"/>
          <p14:tracePt t="4997" x="5226050" y="1574800"/>
          <p14:tracePt t="5008" x="5384800" y="1600200"/>
          <p14:tracePt t="5025" x="5683250" y="1619250"/>
          <p14:tracePt t="5043" x="6032500" y="1631950"/>
          <p14:tracePt t="5058" x="6400800" y="1631950"/>
          <p14:tracePt t="5076" x="6858000" y="1644650"/>
          <p14:tracePt t="5090" x="7308850" y="1695450"/>
          <p14:tracePt t="5107" x="7588250" y="1727200"/>
          <p14:tracePt t="5127" x="7791450" y="1727200"/>
          <p14:tracePt t="5140" x="7816850" y="1727200"/>
          <p14:tracePt t="5160" x="7835900" y="1727200"/>
          <p14:tracePt t="5177" x="7854950" y="1727200"/>
          <p14:tracePt t="5190" x="7867650" y="1727200"/>
          <p14:tracePt t="5209" x="7874000" y="1727200"/>
          <p14:tracePt t="5309" x="0" y="0"/>
        </p14:tracePtLst>
        <p14:tracePtLst>
          <p14:tracePt t="6120" x="3251200" y="2159000"/>
          <p14:tracePt t="6137" x="3257550" y="2159000"/>
          <p14:tracePt t="6207" x="3251200" y="2159000"/>
          <p14:tracePt t="6218" x="3238500" y="2165350"/>
          <p14:tracePt t="6224" x="3219450" y="2171700"/>
          <p14:tracePt t="6241" x="3181350" y="2178050"/>
          <p14:tracePt t="6255" x="3111500" y="2178050"/>
          <p14:tracePt t="6275" x="2984500" y="2184400"/>
          <p14:tracePt t="6277" x="2933700" y="2197100"/>
          <p14:tracePt t="6289" x="2876550" y="2203450"/>
          <p14:tracePt t="6305" x="2736850" y="2228850"/>
          <p14:tracePt t="6321" x="2584450" y="2260600"/>
          <p14:tracePt t="6337" x="2495550" y="2279650"/>
          <p14:tracePt t="6353" x="2470150" y="2292350"/>
          <p14:tracePt t="6370" x="2470150" y="2298700"/>
          <p14:tracePt t="6390" x="2482850" y="2317750"/>
          <p14:tracePt t="6405" x="2514600" y="2349500"/>
          <p14:tracePt t="6421" x="2540000" y="2368550"/>
          <p14:tracePt t="6426" x="2571750" y="2387600"/>
          <p14:tracePt t="6441" x="2635250" y="2432050"/>
          <p14:tracePt t="6454" x="2667000" y="2463800"/>
          <p14:tracePt t="6470" x="2679700" y="2482850"/>
          <p14:tracePt t="6488" x="2679700" y="2495550"/>
          <p14:tracePt t="6505" x="2679700" y="2514600"/>
          <p14:tracePt t="6520" x="2647950" y="2527300"/>
          <p14:tracePt t="6540" x="2571750" y="2533650"/>
          <p14:tracePt t="6542" x="2514600" y="2533650"/>
          <p14:tracePt t="6553" x="2451100" y="2533650"/>
          <p14:tracePt t="6572" x="2317750" y="2533650"/>
          <p14:tracePt t="6574" x="2254250" y="2533650"/>
          <p14:tracePt t="6586" x="2197100" y="2533650"/>
          <p14:tracePt t="6604" x="2101850" y="2552700"/>
          <p14:tracePt t="6622" x="2051050" y="2578100"/>
          <p14:tracePt t="6637" x="2044700" y="2603500"/>
          <p14:tracePt t="6652" x="2057400" y="2686050"/>
          <p14:tracePt t="6653" x="2082800" y="2730500"/>
          <p14:tracePt t="6670" x="2165350" y="2851150"/>
          <p14:tracePt t="6687" x="2247900" y="2965450"/>
          <p14:tracePt t="6694" x="2292350" y="3022600"/>
          <p14:tracePt t="6702" x="2324100" y="3092450"/>
          <p14:tracePt t="6720" x="2374900" y="3213100"/>
          <p14:tracePt t="6736" x="2400300" y="3314700"/>
          <p14:tracePt t="6755" x="2400300" y="3403600"/>
          <p14:tracePt t="6771" x="2368550" y="3492500"/>
          <p14:tracePt t="6785" x="2324100" y="3568700"/>
          <p14:tracePt t="6804" x="2266950" y="3632200"/>
          <p14:tracePt t="6820" x="2235200" y="3695700"/>
          <p14:tracePt t="6838" x="2222500" y="3733800"/>
          <p14:tracePt t="6857" x="2222500" y="3778250"/>
          <p14:tracePt t="6871" x="2222500" y="3841750"/>
          <p14:tracePt t="6888" x="2228850" y="3892550"/>
          <p14:tracePt t="6904" x="2235200" y="3949700"/>
          <p14:tracePt t="6921" x="2241550" y="3987800"/>
          <p14:tracePt t="6936" x="2254250" y="4025900"/>
          <p14:tracePt t="6953" x="2266950" y="4070350"/>
          <p14:tracePt t="6972" x="2266950" y="4108450"/>
          <p14:tracePt t="6988" x="2266950" y="4146550"/>
          <p14:tracePt t="6990" x="2273300" y="4171950"/>
          <p14:tracePt t="7002" x="2273300" y="4191000"/>
          <p14:tracePt t="7021" x="2279650" y="4267200"/>
          <p14:tracePt t="7035" x="2286000" y="4311650"/>
          <p14:tracePt t="7051" x="2298700" y="4368800"/>
          <p14:tracePt t="7055" x="2305050" y="4406900"/>
          <p14:tracePt t="7067" x="2311400" y="4432300"/>
          <p14:tracePt t="7090" x="2343150" y="4514850"/>
          <p14:tracePt t="7095" x="2355850" y="4540250"/>
          <p14:tracePt t="7120" x="2444750" y="4610100"/>
          <p14:tracePt t="7136" x="2514600" y="4648200"/>
          <p14:tracePt t="7152" x="2584450" y="4673600"/>
          <p14:tracePt t="7171" x="2647950" y="4686300"/>
          <p14:tracePt t="7186" x="2724150" y="4699000"/>
          <p14:tracePt t="7206" x="2901950" y="4756150"/>
          <p14:tracePt t="7218" x="2946400" y="4762500"/>
          <p14:tracePt t="7236" x="3035300" y="4775200"/>
          <p14:tracePt t="7256" x="3136900" y="4800600"/>
          <p14:tracePt t="7268" x="3155950" y="4800600"/>
          <p14:tracePt t="7286" x="3206750" y="4806950"/>
          <p14:tracePt t="7301" x="3225800" y="4806950"/>
          <p14:tracePt t="7302" x="3232150" y="4806950"/>
          <p14:tracePt t="7318" x="3238500" y="4806950"/>
          <p14:tracePt t="7336" x="3251200" y="4806950"/>
          <p14:tracePt t="7355" x="3263900" y="4794250"/>
          <p14:tracePt t="7358" x="3270250" y="4787900"/>
          <p14:tracePt t="7366" x="3276600" y="4775200"/>
          <p14:tracePt t="7385" x="3302000" y="4743450"/>
          <p14:tracePt t="7386" x="0" y="0"/>
        </p14:tracePtLst>
        <p14:tracePtLst>
          <p14:tracePt t="8079" x="7626350" y="2286000"/>
          <p14:tracePt t="8130" x="7620000" y="2266950"/>
          <p14:tracePt t="8137" x="7607300" y="2254250"/>
          <p14:tracePt t="8151" x="7575550" y="2222500"/>
          <p14:tracePt t="8166" x="7556500" y="2159000"/>
          <p14:tracePt t="8183" x="7543800" y="2089150"/>
          <p14:tracePt t="8200" x="7524750" y="2000250"/>
          <p14:tracePt t="8218" x="7512050" y="1911350"/>
          <p14:tracePt t="8233" x="7512050" y="1866900"/>
          <p14:tracePt t="8249" x="7518400" y="1822450"/>
          <p14:tracePt t="8254" x="7524750" y="1809750"/>
          <p14:tracePt t="8264" x="7537450" y="1797050"/>
          <p14:tracePt t="8284" x="7569200" y="1790700"/>
          <p14:tracePt t="8287" x="7588250" y="1790700"/>
          <p14:tracePt t="8300" x="7613650" y="1797050"/>
          <p14:tracePt t="8319" x="7658100" y="1803400"/>
          <p14:tracePt t="8332" x="7670800" y="1809750"/>
          <p14:tracePt t="8336" x="7689850" y="1816100"/>
          <p14:tracePt t="8350" x="7734300" y="1841500"/>
          <p14:tracePt t="8365" x="7778750" y="1898650"/>
          <p14:tracePt t="8381" x="7797800" y="1955800"/>
          <p14:tracePt t="8401" x="7816850" y="2019300"/>
          <p14:tracePt t="8416" x="7816850" y="2070100"/>
          <p14:tracePt t="8434" x="7797800" y="2120900"/>
          <p14:tracePt t="8449" x="7753350" y="2171700"/>
          <p14:tracePt t="8465" x="7727950" y="2197100"/>
          <p14:tracePt t="8481" x="7702550" y="2203450"/>
          <p14:tracePt t="8497" x="7696200" y="2203450"/>
          <p14:tracePt t="8513" x="0" y="0"/>
        </p14:tracePtLst>
        <p14:tracePtLst>
          <p14:tracePt t="8940" x="7689850" y="5251450"/>
          <p14:tracePt t="8944" x="7677150" y="5283200"/>
          <p14:tracePt t="8951" x="7664450" y="5302250"/>
          <p14:tracePt t="8966" x="7626350" y="5346700"/>
          <p14:tracePt t="8978" x="7613650" y="5365750"/>
          <p14:tracePt t="8996" x="7575550" y="5378450"/>
          <p14:tracePt t="9014" x="7569200" y="5391150"/>
          <p14:tracePt t="9030" x="7562850" y="5391150"/>
          <p14:tracePt t="9056" x="7556500" y="5391150"/>
          <p14:tracePt t="9070" x="7556500" y="5372100"/>
          <p14:tracePt t="9079" x="7556500" y="5359400"/>
          <p14:tracePt t="9099" x="7569200" y="5314950"/>
          <p14:tracePt t="9113" x="7600950" y="5289550"/>
          <p14:tracePt t="9131" x="7651750" y="5283200"/>
          <p14:tracePt t="9146" x="7696200" y="5283200"/>
          <p14:tracePt t="9166" x="7766050" y="5359400"/>
          <p14:tracePt t="9180" x="7785100" y="5410200"/>
          <p14:tracePt t="9185" x="7797800" y="5454650"/>
          <p14:tracePt t="9195" x="7804150" y="5499100"/>
          <p14:tracePt t="9215" x="7791450" y="5600700"/>
          <p14:tracePt t="9233" x="7772400" y="5632450"/>
          <p14:tracePt t="9247" x="7766050" y="5638800"/>
          <p14:tracePt t="9266" x="7753350" y="5638800"/>
          <p14:tracePt t="9270" x="7740650" y="5632450"/>
          <p14:tracePt t="9280" x="7727950" y="5619750"/>
          <p14:tracePt t="9299" x="7689850" y="5505450"/>
          <p14:tracePt t="9313" x="7620000" y="5353050"/>
          <p14:tracePt t="9329" x="7588250" y="5168900"/>
          <p14:tracePt t="9330" x="0" y="0"/>
        </p14:tracePtLst>
        <p14:tracePtLst>
          <p14:tracePt t="9706" x="10248900" y="2178050"/>
          <p14:tracePt t="9712" x="10204450" y="2165350"/>
          <p14:tracePt t="9729" x="10102850" y="2108200"/>
          <p14:tracePt t="9745" x="9956800" y="2032000"/>
          <p14:tracePt t="9763" x="9810750" y="1936750"/>
          <p14:tracePt t="9777" x="9671050" y="1828800"/>
          <p14:tracePt t="9796" x="9575800" y="1752600"/>
          <p14:tracePt t="9811" x="9531350" y="1701800"/>
          <p14:tracePt t="9815" x="9525000" y="1682750"/>
          <p14:tracePt t="9828" x="9525000" y="1670050"/>
          <p14:tracePt t="9830" x="9531350" y="1657350"/>
          <p14:tracePt t="9848" x="9582150" y="1631950"/>
          <p14:tracePt t="9861" x="9709150" y="1631950"/>
          <p14:tracePt t="9879" x="9925050" y="1670050"/>
          <p14:tracePt t="9899" x="10261600" y="1797050"/>
          <p14:tracePt t="9912" x="10604500" y="1936750"/>
          <p14:tracePt t="9933" x="10795000" y="2063750"/>
          <p14:tracePt t="9944" x="10807700" y="2089150"/>
          <p14:tracePt t="9964" x="10814050" y="2139950"/>
          <p14:tracePt t="9979" x="10769600" y="2216150"/>
          <p14:tracePt t="9994" x="10661650" y="2273300"/>
          <p14:tracePt t="10010" x="10541000" y="2292350"/>
          <p14:tracePt t="10031" x="10369550" y="2292350"/>
          <p14:tracePt t="10043" x="10325100" y="2286000"/>
          <p14:tracePt t="10064" x="10217150" y="2228850"/>
          <p14:tracePt t="10076" x="10198100" y="2209800"/>
          <p14:tracePt t="10077" x="0" y="0"/>
        </p14:tracePtLst>
        <p14:tracePtLst>
          <p14:tracePt t="10578" x="9855200" y="5543550"/>
          <p14:tracePt t="10584" x="9842500" y="5524500"/>
          <p14:tracePt t="10594" x="9836150" y="5505450"/>
          <p14:tracePt t="10611" x="9817100" y="5429250"/>
          <p14:tracePt t="10627" x="9810750" y="5340350"/>
          <p14:tracePt t="10644" x="9817100" y="5283200"/>
          <p14:tracePt t="10660" x="9836150" y="5245100"/>
          <p14:tracePt t="10676" x="9855200" y="5238750"/>
          <p14:tracePt t="10693" x="9937750" y="5238750"/>
          <p14:tracePt t="10710" x="10020300" y="5276850"/>
          <p14:tracePt t="10726" x="10121900" y="5327650"/>
          <p14:tracePt t="10744" x="10204450" y="5397500"/>
          <p14:tracePt t="10760" x="10236200" y="5461000"/>
          <p14:tracePt t="10779" x="10248900" y="5530850"/>
          <p14:tracePt t="10791" x="10248900" y="5594350"/>
          <p14:tracePt t="10811" x="10236200" y="5645150"/>
          <p14:tracePt t="10825" x="10223500" y="5676900"/>
          <p14:tracePt t="10843" x="10210800" y="5702300"/>
          <p14:tracePt t="10860" x="10179050" y="5721350"/>
          <p14:tracePt t="10875" x="10134600" y="5727700"/>
          <p14:tracePt t="10893" x="10001250" y="5702300"/>
          <p14:tracePt t="10909" x="9918700" y="5676900"/>
          <p14:tracePt t="10925" x="9855200" y="5645150"/>
          <p14:tracePt t="10941" x="9836150" y="5626100"/>
          <p14:tracePt t="10958" x="9829800" y="5613400"/>
          <p14:tracePt t="10976" x="9829800" y="5607050"/>
          <p14:tracePt t="10992" x="9829800" y="5588000"/>
          <p14:tracePt t="11008" x="9855200" y="5568950"/>
          <p14:tracePt t="11026" x="9886950" y="5549900"/>
          <p14:tracePt t="11043" x="9912350" y="5537200"/>
          <p14:tracePt t="11046" x="9918700" y="5537200"/>
          <p14:tracePt t="11056" x="9931400" y="5530850"/>
          <p14:tracePt t="11074" x="9956800" y="5518150"/>
          <p14:tracePt t="11074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BE596-97EB-1C25-6C74-83A75294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  </a:t>
            </a:r>
            <a:r>
              <a:rPr lang="en-US" altLang="zh-TW" dirty="0"/>
              <a:t>- hypocycloid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Error = 0.015mm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474F50-4689-2575-889B-F20D278D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44BA502-DAE2-CE9D-61DB-EC19075BA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90688"/>
            <a:ext cx="5334000" cy="4000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CC8C8A9-0005-A18A-C172-D0FC4CA7F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0688"/>
            <a:ext cx="5334000" cy="400050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77C6845-E87B-DF9E-6DBA-E8AD531FE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31"/>
    </mc:Choice>
    <mc:Fallback>
      <p:transition spd="slow" advTm="41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46" x="2400300" y="3625850"/>
          <p14:tracePt t="9210" x="2393950" y="3625850"/>
          <p14:tracePt t="9234" x="2387600" y="3625850"/>
          <p14:tracePt t="9239" x="2381250" y="3625850"/>
          <p14:tracePt t="9257" x="2381250" y="3613150"/>
          <p14:tracePt t="9264" x="2381250" y="3587750"/>
          <p14:tracePt t="9275" x="2381250" y="3556000"/>
          <p14:tracePt t="9294" x="2406650" y="3479800"/>
          <p14:tracePt t="9308" x="2419350" y="3460750"/>
          <p14:tracePt t="9325" x="2444750" y="3441700"/>
          <p14:tracePt t="9328" x="2451100" y="3441700"/>
          <p14:tracePt t="9344" x="2457450" y="3441700"/>
          <p14:tracePt t="9358" x="2463800" y="3441700"/>
          <p14:tracePt t="9374" x="2501900" y="3460750"/>
          <p14:tracePt t="9392" x="2533650" y="3505200"/>
          <p14:tracePt t="9407" x="2559050" y="3556000"/>
          <p14:tracePt t="9424" x="2571750" y="3600450"/>
          <p14:tracePt t="9444" x="2578100" y="3625850"/>
          <p14:tracePt t="9456" x="2578100" y="3651250"/>
          <p14:tracePt t="9474" x="2559050" y="3683000"/>
          <p14:tracePt t="9492" x="2520950" y="3695700"/>
          <p14:tracePt t="9508" x="2482850" y="3695700"/>
          <p14:tracePt t="9510" x="2451100" y="3695700"/>
          <p14:tracePt t="9524" x="2419350" y="3695700"/>
          <p14:tracePt t="9528" x="2393950" y="3689350"/>
          <p14:tracePt t="9541" x="2374900" y="3676650"/>
          <p14:tracePt t="9558" x="2336800" y="3644900"/>
          <p14:tracePt t="9575" x="2330450" y="3625850"/>
          <p14:tracePt t="9592" x="2330450" y="3606800"/>
          <p14:tracePt t="9598" x="2330450" y="3600450"/>
          <p14:tracePt t="9606" x="2330450" y="3581400"/>
          <p14:tracePt t="9624" x="2336800" y="3568700"/>
          <p14:tracePt t="9631" x="2343150" y="3562350"/>
          <p14:tracePt t="9639" x="2349500" y="3562350"/>
          <p14:tracePt t="9659" x="2381250" y="3562350"/>
          <p14:tracePt t="9659" x="0" y="0"/>
        </p14:tracePtLst>
        <p14:tracePtLst>
          <p14:tracePt t="10346" x="4178300" y="3683000"/>
          <p14:tracePt t="10352" x="4184650" y="3683000"/>
          <p14:tracePt t="10383" x="4191000" y="3676650"/>
          <p14:tracePt t="10390" x="4191000" y="3670300"/>
          <p14:tracePt t="10407" x="4203700" y="3651250"/>
          <p14:tracePt t="10423" x="4222750" y="3632200"/>
          <p14:tracePt t="10440" x="4241800" y="3594100"/>
          <p14:tracePt t="10457" x="4260850" y="3568700"/>
          <p14:tracePt t="10473" x="4273550" y="3536950"/>
          <p14:tracePt t="10488" x="4292600" y="3511550"/>
          <p14:tracePt t="10505" x="4298950" y="3492500"/>
          <p14:tracePt t="10523" x="4311650" y="3486150"/>
          <p14:tracePt t="10538" x="4362450" y="3486150"/>
          <p14:tracePt t="10559" x="4483100" y="3505200"/>
          <p14:tracePt t="10569" x="4527550" y="3511550"/>
          <p14:tracePt t="10590" x="4635500" y="3543300"/>
          <p14:tracePt t="10604" x="4660900" y="3562350"/>
          <p14:tracePt t="10607" x="4686300" y="3581400"/>
          <p14:tracePt t="10619" x="4705350" y="3594100"/>
          <p14:tracePt t="10622" x="4718050" y="3606800"/>
          <p14:tracePt t="10638" x="4724400" y="3638550"/>
          <p14:tracePt t="10656" x="4730750" y="3663950"/>
          <p14:tracePt t="10671" x="4730750" y="3695700"/>
          <p14:tracePt t="10688" x="4730750" y="3721100"/>
          <p14:tracePt t="10705" x="4718050" y="3733800"/>
          <p14:tracePt t="10720" x="4692650" y="3752850"/>
          <p14:tracePt t="10738" x="4679950" y="3765550"/>
          <p14:tracePt t="10755" x="4667250" y="3765550"/>
          <p14:tracePt t="10772" x="4641850" y="3746500"/>
          <p14:tracePt t="10788" x="4616450" y="3727450"/>
          <p14:tracePt t="10804" x="4597400" y="3689350"/>
          <p14:tracePt t="10826" x="4572000" y="3651250"/>
          <p14:tracePt t="10850" x="4572000" y="3644900"/>
          <p14:tracePt t="10898" x="4572000" y="3638550"/>
          <p14:tracePt t="10898" x="0" y="0"/>
        </p14:tracePtLst>
        <p14:tracePtLst>
          <p14:tracePt t="11604" x="7835900" y="3663950"/>
          <p14:tracePt t="11615" x="7835900" y="3657600"/>
          <p14:tracePt t="11632" x="7829550" y="3644900"/>
          <p14:tracePt t="11649" x="7823200" y="3632200"/>
          <p14:tracePt t="11659" x="7823200" y="3625850"/>
          <p14:tracePt t="11670" x="7810500" y="3600450"/>
          <p14:tracePt t="11686" x="7804150" y="3587750"/>
          <p14:tracePt t="11688" x="7804150" y="3581400"/>
          <p14:tracePt t="11694" x="7804150" y="3562350"/>
          <p14:tracePt t="11702" x="7804150" y="3543300"/>
          <p14:tracePt t="11719" x="7804150" y="3524250"/>
          <p14:tracePt t="11735" x="7804150" y="3505200"/>
          <p14:tracePt t="11754" x="7816850" y="3492500"/>
          <p14:tracePt t="11758" x="7823200" y="3492500"/>
          <p14:tracePt t="11768" x="7842250" y="3492500"/>
          <p14:tracePt t="11788" x="7880350" y="3492500"/>
          <p14:tracePt t="11790" x="7905750" y="3492500"/>
          <p14:tracePt t="11802" x="7937500" y="3492500"/>
          <p14:tracePt t="11819" x="7994650" y="3498850"/>
          <p14:tracePt t="11822" x="8026400" y="3511550"/>
          <p14:tracePt t="11837" x="8058150" y="3524250"/>
          <p14:tracePt t="11841" x="8083550" y="3536950"/>
          <p14:tracePt t="11847" x="8089900" y="3543300"/>
          <p14:tracePt t="11855" x="8096250" y="3543300"/>
          <p14:tracePt t="11871" x="8102600" y="3549650"/>
          <p14:tracePt t="11885" x="8102600" y="3556000"/>
          <p14:tracePt t="11899" x="8108950" y="3562350"/>
          <p14:tracePt t="11921" x="8108950" y="3575050"/>
          <p14:tracePt t="11936" x="8108950" y="3587750"/>
          <p14:tracePt t="11960" x="8108950" y="3594100"/>
          <p14:tracePt t="11970" x="8096250" y="3594100"/>
          <p14:tracePt t="11986" x="8070850" y="3568700"/>
          <p14:tracePt t="11990" x="8051800" y="3556000"/>
          <p14:tracePt t="12000" x="8026400" y="3536950"/>
          <p14:tracePt t="12019" x="7969250" y="3498850"/>
          <p14:tracePt t="12035" x="7943850" y="3473450"/>
          <p14:tracePt t="12054" x="7924800" y="3460750"/>
          <p14:tracePt t="12138" x="7931150" y="3460750"/>
          <p14:tracePt t="12139" x="0" y="0"/>
        </p14:tracePtLst>
        <p14:tracePtLst>
          <p14:tracePt t="16135" x="3302000" y="2114550"/>
          <p14:tracePt t="16143" x="3295650" y="2101850"/>
          <p14:tracePt t="16162" x="3295650" y="2095500"/>
          <p14:tracePt t="16171" x="3295650" y="2076450"/>
          <p14:tracePt t="16187" x="3289300" y="2051050"/>
          <p14:tracePt t="16208" x="3289300" y="2006600"/>
          <p14:tracePt t="16222" x="3289300" y="1968500"/>
          <p14:tracePt t="16240" x="3308350" y="1943100"/>
          <p14:tracePt t="16256" x="3327400" y="1924050"/>
          <p14:tracePt t="16272" x="3346450" y="1911350"/>
          <p14:tracePt t="16292" x="3365500" y="1911350"/>
          <p14:tracePt t="16294" x="3390900" y="1911350"/>
          <p14:tracePt t="16304" x="3429000" y="1911350"/>
          <p14:tracePt t="16323" x="3498850" y="1930400"/>
          <p14:tracePt t="16337" x="3543300" y="1936750"/>
          <p14:tracePt t="16356" x="3562350" y="1962150"/>
          <p14:tracePt t="16374" x="3575050" y="1993900"/>
          <p14:tracePt t="16390" x="3581400" y="2000250"/>
          <p14:tracePt t="16423" x="3581400" y="2012950"/>
          <p14:tracePt t="16438" x="3581400" y="2038350"/>
          <p14:tracePt t="16455" x="3562350" y="2057400"/>
          <p14:tracePt t="16474" x="3556000" y="2070100"/>
          <p14:tracePt t="16489" x="3543300" y="2082800"/>
          <p14:tracePt t="16507" x="3536950" y="2082800"/>
          <p14:tracePt t="16608" x="0" y="0"/>
        </p14:tracePtLst>
        <p14:tracePtLst>
          <p14:tracePt t="17690" x="3333750" y="5270500"/>
          <p14:tracePt t="17695" x="3327400" y="5257800"/>
          <p14:tracePt t="17712" x="3321050" y="5232400"/>
          <p14:tracePt t="17719" x="3314700" y="5219700"/>
          <p14:tracePt t="17738" x="3302000" y="5181600"/>
          <p14:tracePt t="17755" x="3282950" y="5130800"/>
          <p14:tracePt t="17768" x="3270250" y="5086350"/>
          <p14:tracePt t="17784" x="3263900" y="5054600"/>
          <p14:tracePt t="17801" x="3263900" y="5041900"/>
          <p14:tracePt t="17818" x="3263900" y="5022850"/>
          <p14:tracePt t="17823" x="3263900" y="5016500"/>
          <p14:tracePt t="17851" x="3276600" y="5010150"/>
          <p14:tracePt t="17854" x="3282950" y="5010150"/>
          <p14:tracePt t="17868" x="3302000" y="5010150"/>
          <p14:tracePt t="17870" x="3333750" y="5010150"/>
          <p14:tracePt t="17883" x="3359150" y="5016500"/>
          <p14:tracePt t="17887" x="3390900" y="5029200"/>
          <p14:tracePt t="17899" x="3429000" y="5048250"/>
          <p14:tracePt t="17902" x="3454400" y="5060950"/>
          <p14:tracePt t="17919" x="3511550" y="5086350"/>
          <p14:tracePt t="17934" x="3536950" y="5111750"/>
          <p14:tracePt t="17950" x="3556000" y="5130800"/>
          <p14:tracePt t="17968" x="3562350" y="5149850"/>
          <p14:tracePt t="17974" x="3562350" y="5156200"/>
          <p14:tracePt t="17984" x="3568700" y="5181600"/>
          <p14:tracePt t="18003" x="3568700" y="5207000"/>
          <p14:tracePt t="18016" x="3568700" y="5226050"/>
          <p14:tracePt t="18037" x="3568700" y="5245100"/>
          <p14:tracePt t="18051" x="3568700" y="5257800"/>
          <p14:tracePt t="18068" x="3568700" y="5270500"/>
          <p14:tracePt t="18084" x="3556000" y="5270500"/>
          <p14:tracePt t="18099" x="3536950" y="5276850"/>
          <p14:tracePt t="18116" x="3505200" y="5264150"/>
          <p14:tracePt t="18135" x="3498850" y="5232400"/>
          <p14:tracePt t="18141" x="3492500" y="5226050"/>
          <p14:tracePt t="18171" x="3486150" y="5200650"/>
          <p14:tracePt t="18175" x="3479800" y="5194300"/>
          <p14:tracePt t="18187" x="3479800" y="5187950"/>
          <p14:tracePt t="18201" x="3479800" y="5175250"/>
          <p14:tracePt t="18216" x="3486150" y="5156200"/>
          <p14:tracePt t="18234" x="3505200" y="5156200"/>
          <p14:tracePt t="18249" x="3530600" y="5156200"/>
          <p14:tracePt t="18266" x="3575050" y="5156200"/>
          <p14:tracePt t="18266" x="0" y="0"/>
        </p14:tracePtLst>
        <p14:tracePtLst>
          <p14:tracePt t="18769" x="4997450" y="2247900"/>
          <p14:tracePt t="18782" x="4984750" y="2247900"/>
          <p14:tracePt t="18790" x="4965700" y="2247900"/>
          <p14:tracePt t="18798" x="4959350" y="2247900"/>
          <p14:tracePt t="18817" x="4914900" y="2247900"/>
          <p14:tracePt t="18832" x="4870450" y="2247900"/>
          <p14:tracePt t="18848" x="4832350" y="2247900"/>
          <p14:tracePt t="18865" x="4806950" y="2235200"/>
          <p14:tracePt t="18882" x="4794250" y="2216150"/>
          <p14:tracePt t="18898" x="4794250" y="2197100"/>
          <p14:tracePt t="18918" x="4794250" y="2152650"/>
          <p14:tracePt t="18933" x="4800600" y="2146300"/>
          <p14:tracePt t="18938" x="4806950" y="2133600"/>
          <p14:tracePt t="18942" x="4813300" y="2120900"/>
          <p14:tracePt t="18967" x="4857750" y="2108200"/>
          <p14:tracePt t="18983" x="4895850" y="2095500"/>
          <p14:tracePt t="18998" x="4959350" y="2070100"/>
          <p14:tracePt t="19017" x="4997450" y="2057400"/>
          <p14:tracePt t="19032" x="5003800" y="2051050"/>
          <p14:tracePt t="19049" x="5010150" y="2051050"/>
          <p14:tracePt t="19066" x="5022850" y="2051050"/>
          <p14:tracePt t="19082" x="5060950" y="2095500"/>
          <p14:tracePt t="19098" x="5086350" y="2159000"/>
          <p14:tracePt t="19116" x="5105400" y="2216150"/>
          <p14:tracePt t="19118" x="5105400" y="2241550"/>
          <p14:tracePt t="19130" x="5105400" y="2260600"/>
          <p14:tracePt t="19148" x="5099050" y="2305050"/>
          <p14:tracePt t="19163" x="5092700" y="2336800"/>
          <p14:tracePt t="19181" x="5080000" y="2343150"/>
          <p14:tracePt t="19256" x="0" y="0"/>
        </p14:tracePtLst>
        <p14:tracePtLst>
          <p14:tracePt t="19905" x="4813300" y="5054600"/>
          <p14:tracePt t="19958" x="4800600" y="5054600"/>
          <p14:tracePt t="19967" x="4800600" y="5035550"/>
          <p14:tracePt t="19979" x="4800600" y="5022850"/>
          <p14:tracePt t="19997" x="4800600" y="4933950"/>
          <p14:tracePt t="20011" x="4813300" y="4876800"/>
          <p14:tracePt t="20014" x="4819650" y="4838700"/>
          <p14:tracePt t="20028" x="4832350" y="4813300"/>
          <p14:tracePt t="20031" x="4838700" y="4787900"/>
          <p14:tracePt t="20044" x="4851400" y="4775200"/>
          <p14:tracePt t="20049" x="4870450" y="4762500"/>
          <p14:tracePt t="20060" x="4883150" y="4749800"/>
          <p14:tracePt t="20082" x="4940300" y="4749800"/>
          <p14:tracePt t="20095" x="4997450" y="4819650"/>
          <p14:tracePt t="20113" x="5048250" y="4933950"/>
          <p14:tracePt t="20130" x="5073650" y="5041900"/>
          <p14:tracePt t="20144" x="5092700" y="5124450"/>
          <p14:tracePt t="20164" x="5099050" y="5156200"/>
          <p14:tracePt t="20177" x="5099050" y="5168900"/>
          <p14:tracePt t="20193" x="5092700" y="5181600"/>
          <p14:tracePt t="20212" x="5073650" y="5181600"/>
          <p14:tracePt t="20232" x="4991100" y="5175250"/>
          <p14:tracePt t="20243" x="4972050" y="5168900"/>
          <p14:tracePt t="20260" x="4946650" y="5162550"/>
          <p14:tracePt t="20263" x="4940300" y="5156200"/>
          <p14:tracePt t="20278" x="4933950" y="5149850"/>
          <p14:tracePt t="20303" x="0" y="0"/>
        </p14:tracePtLst>
        <p14:tracePtLst>
          <p14:tracePt t="21106" x="3416300" y="5264150"/>
          <p14:tracePt t="21129" x="3409950" y="5264150"/>
          <p14:tracePt t="21135" x="3403600" y="5264150"/>
          <p14:tracePt t="21145" x="3384550" y="5264150"/>
          <p14:tracePt t="21162" x="3346450" y="5251450"/>
          <p14:tracePt t="21177" x="3314700" y="5238750"/>
          <p14:tracePt t="21194" x="3257550" y="5226050"/>
          <p14:tracePt t="21209" x="3225800" y="5207000"/>
          <p14:tracePt t="21225" x="3219450" y="5200650"/>
          <p14:tracePt t="21242" x="3219450" y="5187950"/>
          <p14:tracePt t="21259" x="3219450" y="5168900"/>
          <p14:tracePt t="21274" x="3244850" y="5156200"/>
          <p14:tracePt t="21292" x="3282950" y="5143500"/>
          <p14:tracePt t="21309" x="3321050" y="5143500"/>
          <p14:tracePt t="21312" x="3333750" y="5143500"/>
          <p14:tracePt t="21324" x="3359150" y="5143500"/>
          <p14:tracePt t="21344" x="3454400" y="5175250"/>
          <p14:tracePt t="21350" x="3492500" y="5187950"/>
          <p14:tracePt t="21382" x="3568700" y="5232400"/>
          <p14:tracePt t="21391" x="3581400" y="5238750"/>
          <p14:tracePt t="21411" x="3587750" y="5245100"/>
          <p14:tracePt t="21442" x="3587750" y="5251450"/>
          <p14:tracePt t="21451" x="3587750" y="5257800"/>
          <p14:tracePt t="21457" x="3587750" y="5264150"/>
          <p14:tracePt t="21497" x="3581400" y="5264150"/>
          <p14:tracePt t="21519" x="0" y="0"/>
        </p14:tracePtLst>
        <p14:tracePtLst>
          <p14:tracePt t="37521" x="4629150" y="1657350"/>
          <p14:tracePt t="37528" x="4591050" y="1663700"/>
          <p14:tracePt t="37536" x="4572000" y="1670050"/>
          <p14:tracePt t="37548" x="4552950" y="1676400"/>
          <p14:tracePt t="37564" x="4489450" y="1701800"/>
          <p14:tracePt t="37567" x="4451350" y="1720850"/>
          <p14:tracePt t="37579" x="4406900" y="1733550"/>
          <p14:tracePt t="37583" x="4362450" y="1752600"/>
          <p14:tracePt t="37598" x="4273550" y="1765300"/>
          <p14:tracePt t="37614" x="4184650" y="1771650"/>
          <p14:tracePt t="37622" x="4121150" y="1771650"/>
          <p14:tracePt t="37645" x="3867150" y="1752600"/>
          <p14:tracePt t="37664" x="3721100" y="1708150"/>
          <p14:tracePt t="37679" x="3606800" y="1651000"/>
          <p14:tracePt t="37698" x="3524250" y="1593850"/>
          <p14:tracePt t="37714" x="3454400" y="1524000"/>
          <p14:tracePt t="37732" x="3435350" y="1485900"/>
          <p14:tracePt t="37748" x="3429000" y="1473200"/>
          <p14:tracePt t="37764" x="3435350" y="1454150"/>
          <p14:tracePt t="37782" x="3498850" y="1447800"/>
          <p14:tracePt t="37798" x="3536950" y="1492250"/>
          <p14:tracePt t="37814" x="3562350" y="1581150"/>
          <p14:tracePt t="37830" x="3587750" y="1682750"/>
          <p14:tracePt t="37846" x="3594100" y="1758950"/>
          <p14:tracePt t="37867" x="3581400" y="1873250"/>
          <p14:tracePt t="37881" x="3524250" y="1968500"/>
          <p14:tracePt t="37897" x="3435350" y="2025650"/>
          <p14:tracePt t="37915" x="3327400" y="2038350"/>
          <p14:tracePt t="37928" x="3175000" y="2000250"/>
          <p14:tracePt t="37947" x="3060700" y="1917700"/>
          <p14:tracePt t="37964" x="2984500" y="1790700"/>
          <p14:tracePt t="37983" x="2959100" y="1593850"/>
          <p14:tracePt t="37997" x="2984500" y="1536700"/>
          <p14:tracePt t="38012" x="3073400" y="1447800"/>
          <p14:tracePt t="38014" x="3143250" y="1422400"/>
          <p14:tracePt t="38028" x="3219450" y="1409700"/>
          <p14:tracePt t="38030" x="3314700" y="1397000"/>
          <p14:tracePt t="38045" x="3397250" y="1397000"/>
          <p14:tracePt t="38051" x="3505200" y="1409700"/>
          <p14:tracePt t="38064" x="3714750" y="1454150"/>
          <p14:tracePt t="38080" x="3892550" y="1517650"/>
          <p14:tracePt t="38100" x="4000500" y="1600200"/>
          <p14:tracePt t="38103" x="4019550" y="1644650"/>
          <p14:tracePt t="38112" x="4038600" y="1701800"/>
          <p14:tracePt t="38129" x="4025900" y="1797050"/>
          <p14:tracePt t="38133" x="3994150" y="1854200"/>
          <p14:tracePt t="38146" x="3956050" y="1905000"/>
          <p14:tracePt t="38164" x="3797300" y="2000250"/>
          <p14:tracePt t="38179" x="3562350" y="2025650"/>
          <p14:tracePt t="38198" x="3251200" y="1987550"/>
          <p14:tracePt t="38211" x="3181350" y="1955800"/>
          <p14:tracePt t="38230" x="3086100" y="1803400"/>
          <p14:tracePt t="38248" x="3105150" y="1651000"/>
          <p14:tracePt t="38262" x="3194050" y="1517650"/>
          <p14:tracePt t="38278" x="3340100" y="1428750"/>
          <p14:tracePt t="38297" x="3498850" y="1384300"/>
          <p14:tracePt t="38312" x="3683000" y="1377950"/>
          <p14:tracePt t="38327" x="3822700" y="1390650"/>
          <p14:tracePt t="38346" x="3867150" y="1403350"/>
          <p14:tracePt t="38362" x="3873500" y="1403350"/>
          <p14:tracePt t="38379" x="3873500" y="1422400"/>
          <p14:tracePt t="38379" x="0" y="0"/>
        </p14:tracePtLst>
        <p14:tracePtLst>
          <p14:tracePt t="38859" x="8877300" y="2089150"/>
          <p14:tracePt t="38863" x="8832850" y="2082800"/>
          <p14:tracePt t="38878" x="8750300" y="2038350"/>
          <p14:tracePt t="38894" x="8642350" y="1968500"/>
          <p14:tracePt t="38911" x="8553450" y="1885950"/>
          <p14:tracePt t="38927" x="8477250" y="1790700"/>
          <p14:tracePt t="38948" x="8426450" y="1695450"/>
          <p14:tracePt t="38951" x="8420100" y="1670050"/>
          <p14:tracePt t="38960" x="8420100" y="1651000"/>
          <p14:tracePt t="38979" x="8432800" y="1581150"/>
          <p14:tracePt t="38995" x="8496300" y="1511300"/>
          <p14:tracePt t="39012" x="8610600" y="1447800"/>
          <p14:tracePt t="39032" x="8858250" y="1397000"/>
          <p14:tracePt t="39043" x="8947150" y="1384300"/>
          <p14:tracePt t="39046" x="9029700" y="1384300"/>
          <p14:tracePt t="39061" x="9112250" y="1390650"/>
          <p14:tracePt t="39065" x="9182100" y="1403350"/>
          <p14:tracePt t="39078" x="9251950" y="1435100"/>
          <p14:tracePt t="39095" x="9283700" y="1460500"/>
          <p14:tracePt t="39110" x="9290050" y="1504950"/>
          <p14:tracePt t="39125" x="9290050" y="1530350"/>
          <p14:tracePt t="39131" x="9290050" y="1562100"/>
          <p14:tracePt t="39146" x="9277350" y="1612900"/>
          <p14:tracePt t="39159" x="9264650" y="1670050"/>
          <p14:tracePt t="39178" x="9245600" y="1708150"/>
          <p14:tracePt t="39195" x="9239250" y="1733550"/>
          <p14:tracePt t="39209" x="9239250" y="1739900"/>
          <p14:tracePt t="39344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BE596-97EB-1C25-6C74-83A75294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  </a:t>
            </a:r>
            <a:r>
              <a:rPr lang="en-US" altLang="zh-TW" dirty="0"/>
              <a:t>- hypocycloid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Error = 0.015mm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474F50-4689-2575-889B-F20D278D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C0E53EC-85BC-6BA1-E617-2EEAA8957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8750"/>
            <a:ext cx="5334000" cy="40005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3659EC0-AC9E-4737-B88C-F19A97ABD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1428750"/>
            <a:ext cx="5334000" cy="400050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D762E7F4-8CD8-3490-96DC-CDBC6A15C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1"/>
    </mc:Choice>
    <mc:Fallback>
      <p:transition spd="slow" advTm="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BE596-97EB-1C25-6C74-83A75294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  </a:t>
            </a:r>
            <a:r>
              <a:rPr lang="en-US" altLang="zh-TW" dirty="0"/>
              <a:t>- hypocycloid   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Error = 0.1 deg </a:t>
            </a:r>
            <a:endParaRPr lang="zh-TW" altLang="en-US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474F50-4689-2575-889B-F20D278D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C2E9539-95F4-F54A-9510-7B59D5D2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5419"/>
            <a:ext cx="5334000" cy="4000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EA72411-294E-0253-39F3-0D38DA1E1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445419"/>
            <a:ext cx="5334000" cy="4000500"/>
          </a:xfrm>
          <a:prstGeom prst="rect">
            <a:avLst/>
          </a:prstGeom>
        </p:spPr>
      </p:pic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45A82474-FA24-54B1-032C-BC90A20B7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5"/>
    </mc:Choice>
    <mc:Fallback>
      <p:transition spd="slow" advTm="21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84" x="2489200" y="4076700"/>
          <p14:tracePt t="6808" x="2482850" y="4076700"/>
          <p14:tracePt t="6817" x="2470150" y="4083050"/>
          <p14:tracePt t="6834" x="2457450" y="4089400"/>
          <p14:tracePt t="6849" x="2444750" y="4089400"/>
          <p14:tracePt t="6863" x="2432050" y="4089400"/>
          <p14:tracePt t="6897" x="2419350" y="4089400"/>
          <p14:tracePt t="6911" x="2413000" y="4089400"/>
          <p14:tracePt t="6922" x="2400300" y="4089400"/>
          <p14:tracePt t="6954" x="2400300" y="4083050"/>
          <p14:tracePt t="6960" x="2406650" y="4083050"/>
          <p14:tracePt t="6975" x="2413000" y="4083050"/>
          <p14:tracePt t="6984" x="2419350" y="4083050"/>
          <p14:tracePt t="6997" x="2432050" y="4083050"/>
          <p14:tracePt t="7014" x="2451100" y="4083050"/>
          <p14:tracePt t="7029" x="2476500" y="4083050"/>
          <p14:tracePt t="7048" x="2495550" y="4083050"/>
          <p14:tracePt t="7225" x="2501900" y="4083050"/>
          <p14:tracePt t="7230" x="2514600" y="4083050"/>
          <p14:tracePt t="7247" x="2565400" y="4083050"/>
          <p14:tracePt t="7264" x="2635250" y="4083050"/>
          <p14:tracePt t="7279" x="2717800" y="4083050"/>
          <p14:tracePt t="7297" x="2806700" y="4083050"/>
          <p14:tracePt t="7311" x="2857500" y="4083050"/>
          <p14:tracePt t="7329" x="2870200" y="4083050"/>
          <p14:tracePt t="7448" x="2863850" y="4083050"/>
          <p14:tracePt t="7455" x="2832100" y="4083050"/>
          <p14:tracePt t="7463" x="2794000" y="4083050"/>
          <p14:tracePt t="7478" x="2667000" y="4083050"/>
          <p14:tracePt t="7494" x="2514600" y="4083050"/>
          <p14:tracePt t="7511" x="2368550" y="4083050"/>
          <p14:tracePt t="7527" x="2228850" y="4070350"/>
          <p14:tracePt t="7544" x="2108200" y="4057650"/>
          <p14:tracePt t="7564" x="1968500" y="4013200"/>
          <p14:tracePt t="7566" x="1879600" y="3987800"/>
          <p14:tracePt t="7577" x="1803400" y="3962400"/>
          <p14:tracePt t="7595" x="1701800" y="3898900"/>
          <p14:tracePt t="7613" x="1644650" y="3727450"/>
          <p14:tracePt t="7630" x="1638300" y="3568700"/>
          <p14:tracePt t="7644" x="1682750" y="3384550"/>
          <p14:tracePt t="7661" x="1746250" y="3187700"/>
          <p14:tracePt t="7679" x="1835150" y="3003550"/>
          <p14:tracePt t="7686" x="1885950" y="2914650"/>
          <p14:tracePt t="7694" x="1930400" y="2844800"/>
          <p14:tracePt t="7712" x="2019300" y="2736850"/>
          <p14:tracePt t="7729" x="2120900" y="2698750"/>
          <p14:tracePt t="7745" x="2228850" y="2717800"/>
          <p14:tracePt t="7761" x="2368550" y="2813050"/>
          <p14:tracePt t="7779" x="2489200" y="2971800"/>
          <p14:tracePt t="7794" x="2603500" y="3175000"/>
          <p14:tracePt t="7810" x="2667000" y="3397250"/>
          <p14:tracePt t="7827" x="2673350" y="3594100"/>
          <p14:tracePt t="7846" x="2584450" y="3854450"/>
          <p14:tracePt t="7860" x="2501900" y="3962400"/>
          <p14:tracePt t="7880" x="2432050" y="4019550"/>
          <p14:tracePt t="7894" x="2406650" y="4019550"/>
          <p14:tracePt t="7913" x="2387600" y="4006850"/>
          <p14:tracePt t="7929" x="2387600" y="3937000"/>
          <p14:tracePt t="7944" x="2425700" y="3848100"/>
          <p14:tracePt t="7962" x="2514600" y="3759200"/>
          <p14:tracePt t="7976" x="2647950" y="3702050"/>
          <p14:tracePt t="7994" x="2838450" y="3663950"/>
          <p14:tracePt t="8013" x="3155950" y="3676650"/>
          <p14:tracePt t="8027" x="3263900" y="3695700"/>
          <p14:tracePt t="8048" x="3524250" y="3752850"/>
          <p14:tracePt t="8059" x="3600450" y="3790950"/>
          <p14:tracePt t="8059" x="0" y="0"/>
        </p14:tracePtLst>
        <p14:tracePtLst>
          <p14:tracePt t="8354" x="4451350" y="3778250"/>
          <p14:tracePt t="8356" x="4425950" y="3721100"/>
          <p14:tracePt t="8376" x="4375150" y="3594100"/>
          <p14:tracePt t="8394" x="4318000" y="3454400"/>
          <p14:tracePt t="8410" x="4267200" y="3340100"/>
          <p14:tracePt t="8427" x="4229100" y="3238500"/>
          <p14:tracePt t="8444" x="4210050" y="3168650"/>
          <p14:tracePt t="8458" x="4203700" y="3143250"/>
          <p14:tracePt t="8461" x="4203700" y="3136900"/>
          <p14:tracePt t="8474" x="4203700" y="3130550"/>
          <p14:tracePt t="8497" x="4203700" y="3124200"/>
          <p14:tracePt t="8515" x="4279900" y="3130550"/>
          <p14:tracePt t="8518" x="4349750" y="3155950"/>
          <p14:tracePt t="8525" x="4425950" y="3200400"/>
          <p14:tracePt t="8546" x="4597400" y="3346450"/>
          <p14:tracePt t="8560" x="4749800" y="3549650"/>
          <p14:tracePt t="8578" x="4845050" y="3746500"/>
          <p14:tracePt t="8593" x="4883150" y="3917950"/>
          <p14:tracePt t="8610" x="4883150" y="4032250"/>
          <p14:tracePt t="8625" x="4832350" y="4114800"/>
          <p14:tracePt t="8642" x="4743450" y="4184650"/>
          <p14:tracePt t="8646" x="4679950" y="4210050"/>
          <p14:tracePt t="8658" x="4610100" y="4229100"/>
          <p14:tracePt t="8678" x="4457700" y="4210050"/>
          <p14:tracePt t="8693" x="4394200" y="4114800"/>
          <p14:tracePt t="8709" x="4349750" y="3962400"/>
          <p14:tracePt t="8727" x="4343400" y="3784600"/>
          <p14:tracePt t="8733" x="4343400" y="3676650"/>
          <p14:tracePt t="8743" x="4349750" y="3581400"/>
          <p14:tracePt t="8763" x="4406900" y="3390900"/>
          <p14:tracePt t="8764" x="4432300" y="3302000"/>
          <p14:tracePt t="8774" x="4464050" y="3213100"/>
          <p14:tracePt t="8793" x="4559300" y="3079750"/>
          <p14:tracePt t="8810" x="4635500" y="3022600"/>
          <p14:tracePt t="8827" x="4718050" y="3003550"/>
          <p14:tracePt t="8843" x="4781550" y="3003550"/>
          <p14:tracePt t="8857" x="4864100" y="3054350"/>
          <p14:tracePt t="8875" x="4953000" y="3181350"/>
          <p14:tracePt t="8891" x="5003800" y="3365500"/>
          <p14:tracePt t="8894" x="5022850" y="3460750"/>
          <p14:tracePt t="8909" x="5029200" y="3663950"/>
          <p14:tracePt t="8924" x="4997450" y="3854450"/>
          <p14:tracePt t="8942" x="4940300" y="3968750"/>
          <p14:tracePt t="8948" x="4921250" y="4000500"/>
          <p14:tracePt t="8956" x="4895850" y="4019550"/>
          <p14:tracePt t="8975" x="4864100" y="4038600"/>
          <p14:tracePt t="8992" x="4832350" y="4025900"/>
          <p14:tracePt t="9010" x="4800600" y="3975100"/>
          <p14:tracePt t="9026" x="4775200" y="3873500"/>
          <p14:tracePt t="9041" x="4749800" y="3740150"/>
          <p14:tracePt t="9057" x="4743450" y="3600450"/>
          <p14:tracePt t="9061" x="4743450" y="3549650"/>
          <p14:tracePt t="9074" x="4743450" y="3486150"/>
          <p14:tracePt t="9089" x="4743450" y="3416300"/>
          <p14:tracePt t="9092" x="4743450" y="3409950"/>
          <p14:tracePt t="9107" x="4743450" y="3403600"/>
          <p14:tracePt t="9124" x="4743450" y="3397250"/>
          <p14:tracePt t="9144" x="4756150" y="3435350"/>
          <p14:tracePt t="9159" x="4781550" y="3543300"/>
          <p14:tracePt t="9174" x="4800600" y="3651250"/>
          <p14:tracePt t="9191" x="4787900" y="3759200"/>
          <p14:tracePt t="9206" x="4749800" y="3835400"/>
          <p14:tracePt t="9225" x="4686300" y="3892550"/>
          <p14:tracePt t="9241" x="4635500" y="3924300"/>
          <p14:tracePt t="9246" x="4622800" y="3924300"/>
          <p14:tracePt t="9258" x="4597400" y="3911600"/>
          <p14:tracePt t="9260" x="4572000" y="3860800"/>
          <p14:tracePt t="9274" x="4540250" y="3797300"/>
          <p14:tracePt t="9277" x="4502150" y="3714750"/>
          <p14:tracePt t="9291" x="4470400" y="3632200"/>
          <p14:tracePt t="9305" x="4425950" y="3435350"/>
          <p14:tracePt t="9325" x="4419600" y="3213100"/>
          <p14:tracePt t="9338" x="4419600" y="3162300"/>
          <p14:tracePt t="9358" x="4432300" y="3060700"/>
          <p14:tracePt t="9374" x="4438650" y="3054350"/>
          <p14:tracePt t="9390" x="4445000" y="3060700"/>
          <p14:tracePt t="9408" x="4464050" y="3175000"/>
          <p14:tracePt t="9424" x="4470400" y="3346450"/>
          <p14:tracePt t="9440" x="4457700" y="3543300"/>
          <p14:tracePt t="9458" x="4413250" y="3708400"/>
          <p14:tracePt t="9474" x="4375150" y="3822700"/>
          <p14:tracePt t="9490" x="4356100" y="3854450"/>
          <p14:tracePt t="9507" x="4349750" y="3867150"/>
          <p14:tracePt t="9526" x="4349750" y="3816350"/>
          <p14:tracePt t="9542" x="4349750" y="3670300"/>
          <p14:tracePt t="9551" x="4349750" y="3575050"/>
          <p14:tracePt t="9557" x="4362450" y="3486150"/>
          <p14:tracePt t="9580" x="4406900" y="3352800"/>
          <p14:tracePt t="9584" x="4445000" y="3289300"/>
          <p14:tracePt t="9591" x="4464050" y="3238500"/>
          <p14:tracePt t="9609" x="4508500" y="3200400"/>
          <p14:tracePt t="9624" x="4521200" y="3194050"/>
          <p14:tracePt t="9641" x="4572000" y="3276600"/>
          <p14:tracePt t="9658" x="4603750" y="3492500"/>
          <p14:tracePt t="9673" x="4610100" y="3759200"/>
          <p14:tracePt t="9693" x="4552950" y="4083050"/>
          <p14:tracePt t="9705" x="4514850" y="4146550"/>
          <p14:tracePt t="9725" x="4470400" y="4197350"/>
          <p14:tracePt t="9739" x="4451350" y="4178300"/>
          <p14:tracePt t="9757" x="4406900" y="3943350"/>
          <p14:tracePt t="9775" x="4368800" y="3683000"/>
          <p14:tracePt t="9789" x="4356100" y="3460750"/>
          <p14:tracePt t="9806" x="4368800" y="3263900"/>
          <p14:tracePt t="9814" x="4394200" y="3181350"/>
          <p14:tracePt t="9821" x="4406900" y="3130550"/>
          <p14:tracePt t="9838" x="4438650" y="3092450"/>
          <p14:tracePt t="9855" x="4457700" y="3086100"/>
          <p14:tracePt t="9874" x="4502150" y="3130550"/>
          <p14:tracePt t="9888" x="4572000" y="3276600"/>
          <p14:tracePt t="9909" x="4667250" y="3556000"/>
          <p14:tracePt t="9923" x="4686300" y="3657600"/>
          <p14:tracePt t="9939" x="4692650" y="3803650"/>
          <p14:tracePt t="9957" x="4660900" y="3943350"/>
          <p14:tracePt t="9971" x="4648200" y="3956050"/>
          <p14:tracePt t="9989" x="4584700" y="3917950"/>
          <p14:tracePt t="10005" x="4514850" y="3784600"/>
          <p14:tracePt t="10023" x="4470400" y="3600450"/>
          <p14:tracePt t="10040" x="4445000" y="3397250"/>
          <p14:tracePt t="10056" x="4445000" y="3270250"/>
          <p14:tracePt t="10073" x="4445000" y="3162300"/>
          <p14:tracePt t="10090" x="4464050" y="3124200"/>
          <p14:tracePt t="10105" x="4470400" y="3124200"/>
          <p14:tracePt t="10122" x="4502150" y="3136900"/>
          <p14:tracePt t="10139" x="4559300" y="3251200"/>
          <p14:tracePt t="10154" x="4610100" y="3403600"/>
          <p14:tracePt t="10174" x="4629150" y="3638550"/>
          <p14:tracePt t="10187" x="4610100" y="3695700"/>
          <p14:tracePt t="10210" x="4584700" y="3778250"/>
          <p14:tracePt t="10214" x="4578350" y="3784600"/>
          <p14:tracePt t="10233" x="4565650" y="3771900"/>
          <p14:tracePt t="10240" x="4546600" y="3727450"/>
          <p14:tracePt t="10258" x="4483100" y="3581400"/>
          <p14:tracePt t="10261" x="4470400" y="3498850"/>
          <p14:tracePt t="10272" x="4457700" y="3409950"/>
          <p14:tracePt t="10291" x="4470400" y="3263900"/>
          <p14:tracePt t="10306" x="4514850" y="3149600"/>
          <p14:tracePt t="10322" x="4591050" y="3105150"/>
          <p14:tracePt t="10327" x="4635500" y="3098800"/>
          <p14:tracePt t="10338" x="4679950" y="3098800"/>
          <p14:tracePt t="10341" x="4730750" y="3117850"/>
          <p14:tracePt t="10353" x="4768850" y="3149600"/>
          <p14:tracePt t="10357" x="4800600" y="3206750"/>
          <p14:tracePt t="10371" x="4826000" y="3263900"/>
          <p14:tracePt t="10374" x="4838700" y="3340100"/>
          <p14:tracePt t="10389" x="4857750" y="3492500"/>
          <p14:tracePt t="10407" x="4838700" y="3619500"/>
          <p14:tracePt t="10415" x="4826000" y="3670300"/>
          <p14:tracePt t="10422" x="4806950" y="3714750"/>
          <p14:tracePt t="10444" x="4749800" y="3765550"/>
          <p14:tracePt t="10447" x="4724400" y="3778250"/>
          <p14:tracePt t="10453" x="4699000" y="3790950"/>
          <p14:tracePt t="10471" x="4648200" y="3797300"/>
          <p14:tracePt t="10488" x="4591050" y="3797300"/>
          <p14:tracePt t="10504" x="4565650" y="3765550"/>
          <p14:tracePt t="10521" x="4552950" y="3721100"/>
          <p14:tracePt t="10539" x="4552950" y="3670300"/>
          <p14:tracePt t="10554" x="4578350" y="3606800"/>
          <p14:tracePt t="10573" x="4597400" y="3568700"/>
          <p14:tracePt t="10585" x="4603750" y="3562350"/>
          <p14:tracePt t="10585" x="0" y="0"/>
        </p14:tracePtLst>
        <p14:tracePtLst>
          <p14:tracePt t="12279" x="2355850" y="3937000"/>
          <p14:tracePt t="12326" x="2374900" y="3937000"/>
          <p14:tracePt t="12334" x="2400300" y="3937000"/>
          <p14:tracePt t="12348" x="2438400" y="3937000"/>
          <p14:tracePt t="12364" x="2641600" y="3930650"/>
          <p14:tracePt t="12381" x="2800350" y="3911600"/>
          <p14:tracePt t="12399" x="2940050" y="3892550"/>
          <p14:tracePt t="12414" x="3028950" y="3879850"/>
          <p14:tracePt t="12432" x="3048000" y="3873500"/>
          <p14:tracePt t="12534" x="0" y="0"/>
        </p14:tracePtLst>
        <p14:tracePtLst>
          <p14:tracePt t="12984" x="4222750" y="3994150"/>
          <p14:tracePt t="13031" x="4216400" y="3987800"/>
          <p14:tracePt t="13049" x="4229100" y="3981450"/>
          <p14:tracePt t="13055" x="4254500" y="3975100"/>
          <p14:tracePt t="13063" x="4292600" y="3962400"/>
          <p14:tracePt t="13080" x="4406900" y="3956050"/>
          <p14:tracePt t="13096" x="4578350" y="3956050"/>
          <p14:tracePt t="13114" x="4749800" y="3956050"/>
          <p14:tracePt t="13119" x="4819650" y="3956050"/>
          <p14:tracePt t="13129" x="4883150" y="3956050"/>
          <p14:tracePt t="13149" x="4946650" y="3956050"/>
          <p14:tracePt t="13164" x="4953000" y="3956050"/>
          <p14:tracePt t="13354" x="4959350" y="3956050"/>
          <p14:tracePt t="13354" x="0" y="0"/>
        </p14:tracePtLst>
        <p14:tracePtLst>
          <p14:tracePt t="14920" x="6985000" y="5556250"/>
          <p14:tracePt t="14945" x="6985000" y="5543550"/>
          <p14:tracePt t="14952" x="6997700" y="5530850"/>
          <p14:tracePt t="14959" x="7016750" y="5518150"/>
          <p14:tracePt t="14978" x="7048500" y="5492750"/>
          <p14:tracePt t="14990" x="7131050" y="5448300"/>
          <p14:tracePt t="15010" x="7245350" y="5416550"/>
          <p14:tracePt t="15013" x="7315200" y="5403850"/>
          <p14:tracePt t="15024" x="7391400" y="5397500"/>
          <p14:tracePt t="15045" x="7581900" y="5397500"/>
          <p14:tracePt t="15048" x="7677150" y="5397500"/>
          <p14:tracePt t="15058" x="7778750" y="5397500"/>
          <p14:tracePt t="15078" x="8070850" y="5435600"/>
          <p14:tracePt t="15090" x="8153400" y="5454650"/>
          <p14:tracePt t="15110" x="8432800" y="5467350"/>
          <p14:tracePt t="15126" x="8648700" y="5467350"/>
          <p14:tracePt t="15140" x="8756650" y="5467350"/>
          <p14:tracePt t="15159" x="9074150" y="5467350"/>
          <p14:tracePt t="15174" x="9283700" y="5467350"/>
          <p14:tracePt t="15194" x="9480550" y="5467350"/>
          <p14:tracePt t="15199" x="9563100" y="5467350"/>
          <p14:tracePt t="15207" x="9652000" y="5467350"/>
          <p14:tracePt t="15224" x="9798050" y="5467350"/>
          <p14:tracePt t="15242" x="9969500" y="5467350"/>
          <p14:tracePt t="15258" x="10102850" y="5467350"/>
          <p14:tracePt t="15276" x="10172700" y="5467350"/>
          <p14:tracePt t="15291" x="10229850" y="5467350"/>
          <p14:tracePt t="15294" x="10280650" y="5467350"/>
          <p14:tracePt t="15308" x="10337800" y="5461000"/>
          <p14:tracePt t="15312" x="10388600" y="5454650"/>
          <p14:tracePt t="15318" x="10464800" y="5441950"/>
          <p14:tracePt t="15325" x="10521950" y="5429250"/>
          <p14:tracePt t="15342" x="10610850" y="5410200"/>
          <p14:tracePt t="15348" x="10648950" y="5403850"/>
          <p14:tracePt t="15359" x="10661650" y="5397500"/>
          <p14:tracePt t="15375" x="10699750" y="5391150"/>
          <p14:tracePt t="15391" x="10737850" y="5391150"/>
          <p14:tracePt t="15408" x="10775950" y="5384800"/>
          <p14:tracePt t="15426" x="10801350" y="5378450"/>
          <p14:tracePt t="15439" x="10807700" y="5378450"/>
          <p14:tracePt t="15743" x="0" y="0"/>
        </p14:tracePtLst>
        <p14:tracePtLst>
          <p14:tracePt t="16271" x="6775450" y="5575300"/>
          <p14:tracePt t="16314" x="6794500" y="5575300"/>
          <p14:tracePt t="16320" x="6845300" y="5575300"/>
          <p14:tracePt t="16339" x="7016750" y="5575300"/>
          <p14:tracePt t="16357" x="7277100" y="5575300"/>
          <p14:tracePt t="16361" x="7448550" y="5575300"/>
          <p14:tracePt t="16371" x="7645400" y="5575300"/>
          <p14:tracePt t="16387" x="8102600" y="5556250"/>
          <p14:tracePt t="16407" x="8966200" y="5556250"/>
          <p14:tracePt t="16420" x="9290050" y="5556250"/>
          <p14:tracePt t="16424" x="9594850" y="5556250"/>
          <p14:tracePt t="16440" x="10172700" y="5556250"/>
          <p14:tracePt t="16453" x="10718800" y="5537200"/>
          <p14:tracePt t="16471" x="11150600" y="5480050"/>
          <p14:tracePt t="16488" x="11366500" y="5441950"/>
          <p14:tracePt t="16504" x="11468100" y="5416550"/>
          <p14:tracePt t="16522" x="11480800" y="5416550"/>
          <p14:tracePt t="16538" x="11487150" y="5416550"/>
          <p14:tracePt t="16600" x="11493500" y="5416550"/>
          <p14:tracePt t="16607" x="11506200" y="5416550"/>
          <p14:tracePt t="16624" x="11512550" y="5416550"/>
          <p14:tracePt t="16637" x="11518900" y="5416550"/>
          <p14:tracePt t="16695" x="11525250" y="5416550"/>
          <p14:tracePt t="16814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BE596-97EB-1C25-6C74-83A75294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實例  </a:t>
            </a:r>
            <a:r>
              <a:rPr lang="en-US" altLang="zh-TW" dirty="0"/>
              <a:t>- hypocycloid   </a:t>
            </a:r>
            <a:r>
              <a:rPr lang="en-US" altLang="zh-TW" sz="24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Error = 0.1 deg </a:t>
            </a:r>
            <a:endParaRPr lang="zh-TW" altLang="en-US" sz="24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474F50-4689-2575-889B-F20D278D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C2E9539-95F4-F54A-9510-7B59D5D2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5419"/>
            <a:ext cx="5334000" cy="4000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EA72411-294E-0253-39F3-0D38DA1E1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445419"/>
            <a:ext cx="5334000" cy="4000500"/>
          </a:xfrm>
          <a:prstGeom prst="rect">
            <a:avLst/>
          </a:prstGeom>
        </p:spPr>
      </p:pic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7114059D-6847-7919-9F12-2A32D5F32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50"/>
    </mc:Choice>
    <mc:Fallback>
      <p:transition spd="slow" advTm="51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52" x="2609850" y="3702050"/>
          <p14:tracePt t="4655" x="2609850" y="3708400"/>
          <p14:tracePt t="4671" x="2597150" y="3714750"/>
          <p14:tracePt t="4703" x="2590800" y="3714750"/>
          <p14:tracePt t="4711" x="2578100" y="3714750"/>
          <p14:tracePt t="4720" x="2565400" y="3702050"/>
          <p14:tracePt t="4727" x="2546350" y="3676650"/>
          <p14:tracePt t="4742" x="2501900" y="3600450"/>
          <p14:tracePt t="4761" x="2457450" y="3473450"/>
          <p14:tracePt t="4777" x="2393950" y="3314700"/>
          <p14:tracePt t="4793" x="2336800" y="3187700"/>
          <p14:tracePt t="4810" x="2305050" y="3098800"/>
          <p14:tracePt t="4827" x="2298700" y="3054350"/>
          <p14:tracePt t="4842" x="2298700" y="3028950"/>
          <p14:tracePt t="4861" x="2311400" y="3016250"/>
          <p14:tracePt t="4875" x="2330450" y="3016250"/>
          <p14:tracePt t="4876" x="2362200" y="3016250"/>
          <p14:tracePt t="4893" x="2444750" y="3054350"/>
          <p14:tracePt t="4911" x="2540000" y="3124200"/>
          <p14:tracePt t="4928" x="2609850" y="3225800"/>
          <p14:tracePt t="4942" x="2654300" y="3314700"/>
          <p14:tracePt t="4961" x="2667000" y="3397250"/>
          <p14:tracePt t="4980" x="2679700" y="3473450"/>
          <p14:tracePt t="4981" x="2679700" y="3530600"/>
          <p14:tracePt t="4991" x="2673350" y="3581400"/>
          <p14:tracePt t="5011" x="2641600" y="3702050"/>
          <p14:tracePt t="5013" x="2616200" y="3759200"/>
          <p14:tracePt t="5026" x="2590800" y="3816350"/>
          <p14:tracePt t="5044" x="2540000" y="3917950"/>
          <p14:tracePt t="5060" x="2514600" y="4000500"/>
          <p14:tracePt t="5064" x="2489200" y="4032250"/>
          <p14:tracePt t="5077" x="2438400" y="4070350"/>
          <p14:tracePt t="5092" x="2419350" y="4083050"/>
          <p14:tracePt t="5095" x="2400300" y="4089400"/>
          <p14:tracePt t="5111" x="2387600" y="4089400"/>
          <p14:tracePt t="5126" x="2362200" y="4051300"/>
          <p14:tracePt t="5142" x="2349500" y="3994150"/>
          <p14:tracePt t="5162" x="2349500" y="3949700"/>
          <p14:tracePt t="5165" x="2349500" y="3930650"/>
          <p14:tracePt t="5175" x="2349500" y="3917950"/>
          <p14:tracePt t="5279" x="0" y="0"/>
        </p14:tracePtLst>
        <p14:tracePtLst>
          <p14:tracePt t="6417" x="730250" y="4508500"/>
          <p14:tracePt t="6422" x="793750" y="4508500"/>
          <p14:tracePt t="6440" x="965200" y="4508500"/>
          <p14:tracePt t="6457" x="1238250" y="4508500"/>
          <p14:tracePt t="6475" x="1720850" y="4514850"/>
          <p14:tracePt t="6489" x="2324100" y="4514850"/>
          <p14:tracePt t="6506" x="3098800" y="4514850"/>
          <p14:tracePt t="6512" x="3568700" y="4514850"/>
          <p14:tracePt t="6523" x="4064000" y="4514850"/>
          <p14:tracePt t="6539" x="5073650" y="4514850"/>
          <p14:tracePt t="6541" x="5562600" y="4514850"/>
          <p14:tracePt t="6554" x="6057900" y="4514850"/>
          <p14:tracePt t="6572" x="7175500" y="4514850"/>
          <p14:tracePt t="6587" x="7416800" y="4508500"/>
          <p14:tracePt t="6605" x="7677150" y="4470400"/>
          <p14:tracePt t="6621" x="7696200" y="4470400"/>
          <p14:tracePt t="6640" x="7702550" y="4464050"/>
          <p14:tracePt t="6680" x="7696200" y="4464050"/>
          <p14:tracePt t="6726" x="7689850" y="4464050"/>
          <p14:tracePt t="6734" x="7670800" y="4464050"/>
          <p14:tracePt t="6745" x="7620000" y="4464050"/>
          <p14:tracePt t="6746" x="0" y="0"/>
        </p14:tracePtLst>
        <p14:tracePtLst>
          <p14:tracePt t="7336" x="4457700" y="3956050"/>
          <p14:tracePt t="7345" x="4432300" y="3930650"/>
          <p14:tracePt t="7352" x="4413250" y="3879850"/>
          <p14:tracePt t="7369" x="4349750" y="3759200"/>
          <p14:tracePt t="7389" x="4260850" y="3543300"/>
          <p14:tracePt t="7403" x="4229100" y="3479800"/>
          <p14:tracePt t="7406" x="4210050" y="3409950"/>
          <p14:tracePt t="7419" x="4203700" y="3365500"/>
          <p14:tracePt t="7436" x="4197350" y="3213100"/>
          <p14:tracePt t="7453" x="4235450" y="3111500"/>
          <p14:tracePt t="7470" x="4305300" y="3041650"/>
          <p14:tracePt t="7487" x="4438650" y="3009900"/>
          <p14:tracePt t="7502" x="4584700" y="3016250"/>
          <p14:tracePt t="7521" x="4718050" y="3060700"/>
          <p14:tracePt t="7537" x="4813300" y="3136900"/>
          <p14:tracePt t="7552" x="4883150" y="3251200"/>
          <p14:tracePt t="7570" x="4895850" y="3346450"/>
          <p14:tracePt t="7586" x="4895850" y="3467100"/>
          <p14:tracePt t="7601" x="4845050" y="3581400"/>
          <p14:tracePt t="7618" x="4768850" y="3695700"/>
          <p14:tracePt t="7636" x="4679950" y="3797300"/>
          <p14:tracePt t="7651" x="4552950" y="3867150"/>
          <p14:tracePt t="7655" x="4502150" y="3892550"/>
          <p14:tracePt t="7671" x="4356100" y="3930650"/>
          <p14:tracePt t="7684" x="4279900" y="3937000"/>
          <p14:tracePt t="7684" x="0" y="0"/>
        </p14:tracePtLst>
        <p14:tracePtLst>
          <p14:tracePt t="8074" x="2311400" y="3822700"/>
          <p14:tracePt t="8077" x="2286000" y="3797300"/>
          <p14:tracePt t="8085" x="2266950" y="3759200"/>
          <p14:tracePt t="8104" x="2222500" y="3676650"/>
          <p14:tracePt t="8118" x="2203450" y="3594100"/>
          <p14:tracePt t="8135" x="2203450" y="3536950"/>
          <p14:tracePt t="8154" x="2222500" y="3486150"/>
          <p14:tracePt t="8169" x="2266950" y="3422650"/>
          <p14:tracePt t="8189" x="2400300" y="3340100"/>
          <p14:tracePt t="8201" x="2457450" y="3321050"/>
          <p14:tracePt t="8220" x="2552700" y="3308350"/>
          <p14:tracePt t="8227" x="2597150" y="3308350"/>
          <p14:tracePt t="8234" x="2654300" y="3308350"/>
          <p14:tracePt t="8254" x="2781300" y="3314700"/>
          <p14:tracePt t="8266" x="2819400" y="3340100"/>
          <p14:tracePt t="8288" x="2895600" y="3479800"/>
          <p14:tracePt t="8301" x="2921000" y="3638550"/>
          <p14:tracePt t="8321" x="2933700" y="3803650"/>
          <p14:tracePt t="8336" x="2895600" y="3924300"/>
          <p14:tracePt t="8351" x="2863850" y="4006850"/>
          <p14:tracePt t="8368" x="2838450" y="4051300"/>
          <p14:tracePt t="8383" x="2813050" y="4057650"/>
          <p14:tracePt t="8401" x="2800350" y="4057650"/>
          <p14:tracePt t="8416" x="2794000" y="4057650"/>
          <p14:tracePt t="8434" x="2787650" y="4057650"/>
          <p14:tracePt t="8450" x="2774950" y="4057650"/>
          <p14:tracePt t="8468" x="2755900" y="4044950"/>
          <p14:tracePt t="8483" x="2736850" y="4013200"/>
          <p14:tracePt t="8486" x="2730500" y="3994150"/>
          <p14:tracePt t="8501" x="2711450" y="3943350"/>
          <p14:tracePt t="8517" x="2679700" y="3879850"/>
          <p14:tracePt t="8533" x="2660650" y="3803650"/>
          <p14:tracePt t="8549" x="2641600" y="3702050"/>
          <p14:tracePt t="8568" x="2622550" y="3613150"/>
          <p14:tracePt t="8584" x="2609850" y="3536950"/>
          <p14:tracePt t="8601" x="2597150" y="3473450"/>
          <p14:tracePt t="8617" x="2584450" y="3441700"/>
          <p14:tracePt t="8634" x="2578100" y="3429000"/>
          <p14:tracePt t="8650" x="2578100" y="3422650"/>
          <p14:tracePt t="8670" x="2565400" y="3409950"/>
          <p14:tracePt t="8682" x="2565400" y="3403600"/>
          <p14:tracePt t="8685" x="2559050" y="3403600"/>
          <p14:tracePt t="8728" x="2559050" y="3390900"/>
          <p14:tracePt t="8737" x="2559050" y="3384550"/>
          <p14:tracePt t="8751" x="2559050" y="3365500"/>
          <p14:tracePt t="8767" x="2559050" y="3359150"/>
          <p14:tracePt t="8846" x="0" y="0"/>
        </p14:tracePtLst>
        <p14:tracePtLst>
          <p14:tracePt t="11983" x="2501900" y="4025900"/>
          <p14:tracePt t="11989" x="2495550" y="4000500"/>
          <p14:tracePt t="11997" x="2489200" y="3975100"/>
          <p14:tracePt t="12006" x="2482850" y="3949700"/>
          <p14:tracePt t="12024" x="2451100" y="3892550"/>
          <p14:tracePt t="12040" x="2432050" y="3797300"/>
          <p14:tracePt t="12057" x="2425700" y="3708400"/>
          <p14:tracePt t="12075" x="2425700" y="3606800"/>
          <p14:tracePt t="12093" x="2425700" y="3384550"/>
          <p14:tracePt t="12107" x="2413000" y="3289300"/>
          <p14:tracePt t="12110" x="2413000" y="3213100"/>
          <p14:tracePt t="12124" x="2413000" y="3130550"/>
          <p14:tracePt t="12131" x="2413000" y="3054350"/>
          <p14:tracePt t="12134" x="2413000" y="3003550"/>
          <p14:tracePt t="12162" x="2425700" y="2927350"/>
          <p14:tracePt t="12165" x="2432050" y="2927350"/>
          <p14:tracePt t="12191" x="2451100" y="2921000"/>
          <p14:tracePt t="12210" x="2495550" y="2946400"/>
          <p14:tracePt t="12222" x="2552700" y="3009900"/>
          <p14:tracePt t="12242" x="2603500" y="3086100"/>
          <p14:tracePt t="12258" x="2641600" y="3168650"/>
          <p14:tracePt t="12276" x="2654300" y="3238500"/>
          <p14:tracePt t="12277" x="2654300" y="3263900"/>
          <p14:tracePt t="12290" x="2654300" y="3302000"/>
          <p14:tracePt t="12306" x="2641600" y="3346450"/>
          <p14:tracePt t="12310" x="2635250" y="3365500"/>
          <p14:tracePt t="12321" x="2622550" y="3371850"/>
          <p14:tracePt t="12340" x="2603500" y="3403600"/>
          <p14:tracePt t="12345" x="2597150" y="3409950"/>
          <p14:tracePt t="12392" x="2603500" y="3409950"/>
          <p14:tracePt t="12392" x="0" y="0"/>
        </p14:tracePtLst>
        <p14:tracePtLst>
          <p14:tracePt t="12712" x="4743450" y="4000500"/>
          <p14:tracePt t="12726" x="4730750" y="4000500"/>
          <p14:tracePt t="12736" x="4718050" y="3981450"/>
          <p14:tracePt t="12743" x="4699000" y="3956050"/>
          <p14:tracePt t="12756" x="4667250" y="3917950"/>
          <p14:tracePt t="12771" x="4572000" y="3790950"/>
          <p14:tracePt t="12774" x="4521200" y="3727450"/>
          <p14:tracePt t="12787" x="4470400" y="3663950"/>
          <p14:tracePt t="12792" x="4419600" y="3594100"/>
          <p14:tracePt t="12805" x="4337050" y="3454400"/>
          <p14:tracePt t="12821" x="4267200" y="3321050"/>
          <p14:tracePt t="12838" x="4216400" y="3187700"/>
          <p14:tracePt t="12855" x="4191000" y="3086100"/>
          <p14:tracePt t="12874" x="4191000" y="3054350"/>
          <p14:tracePt t="12887" x="4216400" y="3016250"/>
          <p14:tracePt t="12907" x="4273550" y="3003550"/>
          <p14:tracePt t="12909" x="4318000" y="3003550"/>
          <p14:tracePt t="12922" x="4381500" y="3003550"/>
          <p14:tracePt t="12936" x="4483100" y="3028950"/>
          <p14:tracePt t="12941" x="4527550" y="3041650"/>
          <p14:tracePt t="12954" x="4578350" y="3060700"/>
          <p14:tracePt t="12957" x="4603750" y="3073400"/>
          <p14:tracePt t="12971" x="4622800" y="3086100"/>
          <p14:tracePt t="12976" x="4629150" y="3092450"/>
          <p14:tracePt t="12987" x="4635500" y="3105150"/>
          <p14:tracePt t="13006" x="4641850" y="3117850"/>
          <p14:tracePt t="13019" x="4641850" y="3124200"/>
          <p14:tracePt t="13036" x="4641850" y="3136900"/>
          <p14:tracePt t="13054" x="4629150" y="3168650"/>
          <p14:tracePt t="13054" x="0" y="0"/>
        </p14:tracePtLst>
        <p14:tracePtLst>
          <p14:tracePt t="14313" x="3587750" y="3898900"/>
          <p14:tracePt t="14414" x="3581400" y="3898900"/>
          <p14:tracePt t="14430" x="3581400" y="3905250"/>
          <p14:tracePt t="14448" x="3581400" y="3917950"/>
          <p14:tracePt t="14455" x="3581400" y="3930650"/>
          <p14:tracePt t="14480" x="3581400" y="3943350"/>
          <p14:tracePt t="14497" x="3581400" y="3949700"/>
          <p14:tracePt t="14502" x="3581400" y="3956050"/>
          <p14:tracePt t="14517" x="3594100" y="3981450"/>
          <p14:tracePt t="14534" x="3594100" y="3994150"/>
          <p14:tracePt t="14541" x="3594100" y="4006850"/>
          <p14:tracePt t="14551" x="3594100" y="4013200"/>
          <p14:tracePt t="14566" x="3594100" y="4044950"/>
          <p14:tracePt t="14585" x="3594100" y="4070350"/>
          <p14:tracePt t="14601" x="3594100" y="4127500"/>
          <p14:tracePt t="14618" x="3606800" y="4203700"/>
          <p14:tracePt t="14622" x="3613150" y="4241800"/>
          <p14:tracePt t="14632" x="3613150" y="4260850"/>
          <p14:tracePt t="14652" x="3613150" y="4324350"/>
          <p14:tracePt t="14656" x="3613150" y="4349750"/>
          <p14:tracePt t="14666" x="3619500" y="4394200"/>
          <p14:tracePt t="14686" x="3619500" y="4470400"/>
          <p14:tracePt t="14699" x="3619500" y="4495800"/>
          <p14:tracePt t="14716" x="3619500" y="4540250"/>
          <p14:tracePt t="14721" x="3619500" y="4559300"/>
          <p14:tracePt t="14734" x="3619500" y="4591050"/>
          <p14:tracePt t="14751" x="3619500" y="4629150"/>
          <p14:tracePt t="14769" x="3619500" y="4635500"/>
          <p14:tracePt t="14782" x="3619500" y="4648200"/>
          <p14:tracePt t="14910" x="3619500" y="4641850"/>
          <p14:tracePt t="14917" x="3619500" y="4635500"/>
          <p14:tracePt t="14931" x="3619500" y="4616450"/>
          <p14:tracePt t="14950" x="3600450" y="4533900"/>
          <p14:tracePt t="14967" x="3581400" y="4451350"/>
          <p14:tracePt t="14975" x="3575050" y="4406900"/>
          <p14:tracePt t="14986" x="3556000" y="4349750"/>
          <p14:tracePt t="15006" x="3486150" y="4191000"/>
          <p14:tracePt t="15013" x="3473450" y="4146550"/>
          <p14:tracePt t="15021" x="3454400" y="4108450"/>
          <p14:tracePt t="15034" x="3441700" y="4076700"/>
          <p14:tracePt t="15047" x="3435350" y="4019550"/>
          <p14:tracePt t="15066" x="3422650" y="3956050"/>
          <p14:tracePt t="15082" x="3416300" y="3911600"/>
          <p14:tracePt t="15101" x="3403600" y="3873500"/>
          <p14:tracePt t="15115" x="3397250" y="3867150"/>
          <p14:tracePt t="15133" x="3397250" y="3860800"/>
          <p14:tracePt t="15193" x="3397250" y="3886200"/>
          <p14:tracePt t="15201" x="3397250" y="3917950"/>
          <p14:tracePt t="15220" x="3422650" y="3987800"/>
          <p14:tracePt t="15221" x="3429000" y="4025900"/>
          <p14:tracePt t="15231" x="3435350" y="4070350"/>
          <p14:tracePt t="15251" x="3460750" y="4191000"/>
          <p14:tracePt t="15253" x="3473450" y="4267200"/>
          <p14:tracePt t="15264" x="3486150" y="4343400"/>
          <p14:tracePt t="15282" x="3486150" y="4476750"/>
          <p14:tracePt t="15299" x="3486150" y="4629150"/>
          <p14:tracePt t="15301" x="3479800" y="4692650"/>
          <p14:tracePt t="15314" x="3473450" y="4737100"/>
          <p14:tracePt t="15317" x="3473450" y="4756150"/>
          <p14:tracePt t="15330" x="3467100" y="4781550"/>
          <p14:tracePt t="15349" x="3467100" y="4794250"/>
          <p14:tracePt t="15383" x="3467100" y="4762500"/>
          <p14:tracePt t="15391" x="3467100" y="4711700"/>
          <p14:tracePt t="15400" x="3467100" y="4648200"/>
          <p14:tracePt t="15416" x="3467100" y="4489450"/>
          <p14:tracePt t="15434" x="3479800" y="4292600"/>
          <p14:tracePt t="15446" x="3511550" y="4121150"/>
          <p14:tracePt t="15465" x="3536950" y="3975100"/>
          <p14:tracePt t="15481" x="3562350" y="3892550"/>
          <p14:tracePt t="15499" x="3568700" y="3873500"/>
          <p14:tracePt t="15536" x="3568700" y="3898900"/>
          <p14:tracePt t="15544" x="3575050" y="3962400"/>
          <p14:tracePt t="15551" x="3575050" y="4019550"/>
          <p14:tracePt t="15565" x="3594100" y="4191000"/>
          <p14:tracePt t="15581" x="3594100" y="4337050"/>
          <p14:tracePt t="15598" x="3581400" y="4476750"/>
          <p14:tracePt t="15615" x="3568700" y="4552950"/>
          <p14:tracePt t="15631" x="3562350" y="4591050"/>
          <p14:tracePt t="15671" x="3562350" y="4572000"/>
          <p14:tracePt t="15678" x="3562350" y="4521200"/>
          <p14:tracePt t="15685" x="3562350" y="4445000"/>
          <p14:tracePt t="15695" x="3562350" y="4368800"/>
          <p14:tracePt t="15712" x="3562350" y="4203700"/>
          <p14:tracePt t="15728" x="3562350" y="4064000"/>
          <p14:tracePt t="15747" x="3575050" y="3943350"/>
          <p14:tracePt t="15762" x="3581400" y="3892550"/>
          <p14:tracePt t="15766" x="3581400" y="3879850"/>
          <p14:tracePt t="15799" x="3581400" y="3924300"/>
          <p14:tracePt t="15813" x="3568700" y="4076700"/>
          <p14:tracePt t="15831" x="3549650" y="4254500"/>
          <p14:tracePt t="15853" x="3543300" y="4489450"/>
          <p14:tracePt t="15861" x="3543300" y="4540250"/>
          <p14:tracePt t="15882" x="3530600" y="4603750"/>
          <p14:tracePt t="15911" x="3530600" y="4597400"/>
          <p14:tracePt t="15920" x="3530600" y="4540250"/>
          <p14:tracePt t="15930" x="3530600" y="4445000"/>
          <p14:tracePt t="15946" x="3530600" y="4210050"/>
          <p14:tracePt t="15949" x="3530600" y="4083050"/>
          <p14:tracePt t="15962" x="3530600" y="3949700"/>
          <p14:tracePt t="15964" x="3530600" y="3841750"/>
          <p14:tracePt t="15979" x="3530600" y="3740150"/>
          <p14:tracePt t="16000" x="3543300" y="3644900"/>
          <p14:tracePt t="16016" x="3543300" y="3638550"/>
          <p14:tracePt t="16040" x="3536950" y="3676650"/>
          <p14:tracePt t="16047" x="3524250" y="3733800"/>
          <p14:tracePt t="16063" x="3492500" y="3898900"/>
          <p14:tracePt t="16079" x="3454400" y="4089400"/>
          <p14:tracePt t="16097" x="3409950" y="4298950"/>
          <p14:tracePt t="16112" x="3378200" y="4464050"/>
          <p14:tracePt t="16130" x="3359150" y="4546600"/>
          <p14:tracePt t="16146" x="3352800" y="4565650"/>
          <p14:tracePt t="16162" x="3352800" y="4572000"/>
          <p14:tracePt t="16180" x="3352800" y="4546600"/>
          <p14:tracePt t="16195" x="3359150" y="4464050"/>
          <p14:tracePt t="16211" x="3371850" y="4356100"/>
          <p14:tracePt t="16215" x="3378200" y="4305300"/>
          <p14:tracePt t="16230" x="3390900" y="4222750"/>
          <p14:tracePt t="16244" x="3397250" y="4178300"/>
          <p14:tracePt t="16249" x="3403600" y="4146550"/>
          <p14:tracePt t="16263" x="3403600" y="4127500"/>
          <p14:tracePt t="16279" x="3403600" y="4121150"/>
          <p14:tracePt t="16321" x="3403600" y="4127500"/>
          <p14:tracePt t="16329" x="3403600" y="4165600"/>
          <p14:tracePt t="16336" x="3403600" y="4229100"/>
          <p14:tracePt t="16345" x="3403600" y="4292600"/>
          <p14:tracePt t="16365" x="3403600" y="4502150"/>
          <p14:tracePt t="16378" x="3409950" y="4578350"/>
          <p14:tracePt t="16398" x="3422650" y="4629150"/>
          <p14:tracePt t="16424" x="3429000" y="4629150"/>
          <p14:tracePt t="16431" x="3429000" y="4616450"/>
          <p14:tracePt t="16446" x="3429000" y="4508500"/>
          <p14:tracePt t="16463" x="3429000" y="4368800"/>
          <p14:tracePt t="16476" x="3435350" y="4191000"/>
          <p14:tracePt t="16494" x="3467100" y="4064000"/>
          <p14:tracePt t="16511" x="3479800" y="4006850"/>
          <p14:tracePt t="16529" x="3479800" y="3994150"/>
          <p14:tracePt t="16552" x="3479800" y="4032250"/>
          <p14:tracePt t="16561" x="3479800" y="4083050"/>
          <p14:tracePt t="16579" x="3479800" y="4241800"/>
          <p14:tracePt t="16580" x="3479800" y="4324350"/>
          <p14:tracePt t="16593" x="3479800" y="4406900"/>
          <p14:tracePt t="16610" x="3479800" y="4565650"/>
          <p14:tracePt t="16628" x="3479800" y="4654550"/>
          <p14:tracePt t="16642" x="3473450" y="4673600"/>
          <p14:tracePt t="16671" x="3473450" y="4622800"/>
          <p14:tracePt t="16679" x="3479800" y="4572000"/>
          <p14:tracePt t="16695" x="3492500" y="4400550"/>
          <p14:tracePt t="16712" x="3505200" y="4229100"/>
          <p14:tracePt t="16728" x="3505200" y="4095750"/>
          <p14:tracePt t="16745" x="3505200" y="4038600"/>
          <p14:tracePt t="16760" x="3505200" y="4019550"/>
          <p14:tracePt t="16784" x="3505200" y="4057650"/>
          <p14:tracePt t="16797" x="3505200" y="4184650"/>
          <p14:tracePt t="16809" x="3505200" y="4267200"/>
          <p14:tracePt t="16827" x="3492500" y="4419600"/>
          <p14:tracePt t="16849" x="3473450" y="4591050"/>
          <p14:tracePt t="16861" x="3467100" y="4648200"/>
          <p14:tracePt t="16877" x="3467100" y="4654550"/>
          <p14:tracePt t="16903" x="3467100" y="4635500"/>
          <p14:tracePt t="16911" x="3467100" y="4597400"/>
          <p14:tracePt t="16929" x="3467100" y="4457700"/>
          <p14:tracePt t="16943" x="3460750" y="4292600"/>
          <p14:tracePt t="16960" x="3460750" y="4152900"/>
          <p14:tracePt t="16977" x="3460750" y="4044950"/>
          <p14:tracePt t="16992" x="3460750" y="4019550"/>
          <p14:tracePt t="17010" x="3460750" y="4013200"/>
          <p14:tracePt t="17027" x="3454400" y="4025900"/>
          <p14:tracePt t="17043" x="3454400" y="4127500"/>
          <p14:tracePt t="17063" x="3454400" y="4368800"/>
          <p14:tracePt t="17077" x="3454400" y="4514850"/>
          <p14:tracePt t="17092" x="3454400" y="4572000"/>
          <p14:tracePt t="17110" x="3454400" y="4622800"/>
          <p14:tracePt t="17125" x="3454400" y="4629150"/>
          <p14:tracePt t="17143" x="3454400" y="4597400"/>
          <p14:tracePt t="17158" x="3454400" y="4451350"/>
          <p14:tracePt t="17179" x="3454400" y="4254500"/>
          <p14:tracePt t="17181" x="3454400" y="4146550"/>
          <p14:tracePt t="17192" x="3454400" y="4051300"/>
          <p14:tracePt t="17212" x="3454400" y="3905250"/>
          <p14:tracePt t="17228" x="3460750" y="3829050"/>
          <p14:tracePt t="17245" x="3460750" y="3822700"/>
          <p14:tracePt t="17261" x="3460750" y="3886200"/>
          <p14:tracePt t="17278" x="3460750" y="4025900"/>
          <p14:tracePt t="17294" x="3460750" y="4191000"/>
          <p14:tracePt t="17309" x="3460750" y="4349750"/>
          <p14:tracePt t="17329" x="3460750" y="4470400"/>
          <p14:tracePt t="17343" x="3460750" y="4527550"/>
          <p14:tracePt t="17361" x="3460750" y="4540250"/>
          <p14:tracePt t="17375" x="3467100" y="4546600"/>
          <p14:tracePt t="17393" x="3473450" y="4483100"/>
          <p14:tracePt t="17410" x="3479800" y="4368800"/>
          <p14:tracePt t="17425" x="3479800" y="4210050"/>
          <p14:tracePt t="17443" x="3479800" y="4064000"/>
          <p14:tracePt t="17445" x="3479800" y="4000500"/>
          <p14:tracePt t="17459" x="3479800" y="3937000"/>
          <p14:tracePt t="17461" x="3486150" y="3886200"/>
          <p14:tracePt t="17478" x="3486150" y="3879850"/>
          <p14:tracePt t="17491" x="3486150" y="3873500"/>
          <p14:tracePt t="17511" x="3486150" y="3930650"/>
          <p14:tracePt t="17528" x="3486150" y="4083050"/>
          <p14:tracePt t="17543" x="3486150" y="4260850"/>
          <p14:tracePt t="17562" x="3486150" y="4432300"/>
          <p14:tracePt t="17567" x="3486150" y="4483100"/>
          <p14:tracePt t="17575" x="3486150" y="4527550"/>
          <p14:tracePt t="17595" x="3486150" y="4559300"/>
          <p14:tracePt t="17598" x="3486150" y="4565650"/>
          <p14:tracePt t="17627" x="3486150" y="4546600"/>
          <p14:tracePt t="17642" x="3486150" y="4387850"/>
          <p14:tracePt t="17661" x="3486150" y="4089400"/>
          <p14:tracePt t="17675" x="3498850" y="4013200"/>
          <p14:tracePt t="17694" x="3517900" y="3860800"/>
          <p14:tracePt t="17709" x="3517900" y="3854450"/>
          <p14:tracePt t="17729" x="3517900" y="3873500"/>
          <p14:tracePt t="17741" x="3517900" y="3981450"/>
          <p14:tracePt t="17757" x="3505200" y="4159250"/>
          <p14:tracePt t="17777" x="3492500" y="4343400"/>
          <p14:tracePt t="17791" x="3492500" y="4476750"/>
          <p14:tracePt t="17826" x="3492500" y="4552950"/>
          <p14:tracePt t="17846" x="3492500" y="4521200"/>
          <p14:tracePt t="17858" x="3492500" y="4457700"/>
          <p14:tracePt t="17875" x="3492500" y="4292600"/>
          <p14:tracePt t="17891" x="3492500" y="4121150"/>
          <p14:tracePt t="17907" x="3505200" y="3975100"/>
          <p14:tracePt t="17926" x="3511550" y="3898900"/>
          <p14:tracePt t="17951" x="3511550" y="3905250"/>
          <p14:tracePt t="17959" x="3511550" y="3937000"/>
          <p14:tracePt t="17976" x="3511550" y="4051300"/>
          <p14:tracePt t="17992" x="3492500" y="4210050"/>
          <p14:tracePt t="18008" x="3473450" y="4362450"/>
          <p14:tracePt t="18024" x="3473450" y="4457700"/>
          <p14:tracePt t="18040" x="3473450" y="4489450"/>
          <p14:tracePt t="18057" x="3473450" y="4502150"/>
          <p14:tracePt t="18081" x="3473450" y="4483100"/>
          <p14:tracePt t="18091" x="3473450" y="4438650"/>
          <p14:tracePt t="18107" x="3473450" y="4298950"/>
          <p14:tracePt t="18109" x="3473450" y="4222750"/>
          <p14:tracePt t="18124" x="3473450" y="4152900"/>
          <p14:tracePt t="18128" x="3473450" y="4095750"/>
          <p14:tracePt t="18139" x="3473450" y="4057650"/>
          <p14:tracePt t="18158" x="3473450" y="4025900"/>
          <p14:tracePt t="18184" x="3467100" y="4044950"/>
          <p14:tracePt t="18191" x="3460750" y="4108450"/>
          <p14:tracePt t="18209" x="3460750" y="4235450"/>
          <p14:tracePt t="18225" x="3460750" y="4387850"/>
          <p14:tracePt t="18240" x="3460750" y="4514850"/>
          <p14:tracePt t="18259" x="3460750" y="4578350"/>
          <p14:tracePt t="18261" x="3460750" y="4591050"/>
          <p14:tracePt t="18272" x="3460750" y="4597400"/>
          <p14:tracePt t="18303" x="3460750" y="4559300"/>
          <p14:tracePt t="18311" x="3460750" y="4495800"/>
          <p14:tracePt t="18322" x="3460750" y="4425950"/>
          <p14:tracePt t="18342" x="3460750" y="4178300"/>
          <p14:tracePt t="18356" x="3460750" y="4108450"/>
          <p14:tracePt t="18372" x="3460750" y="4025900"/>
          <p14:tracePt t="18374" x="3467100" y="4000500"/>
          <p14:tracePt t="18392" x="3467100" y="3994150"/>
          <p14:tracePt t="18416" x="3467100" y="4032250"/>
          <p14:tracePt t="18422" x="3467100" y="4095750"/>
          <p14:tracePt t="18441" x="3467100" y="4254500"/>
          <p14:tracePt t="18457" x="3467100" y="4419600"/>
          <p14:tracePt t="18472" x="3467100" y="4559300"/>
          <p14:tracePt t="18490" x="3467100" y="4635500"/>
          <p14:tracePt t="18508" x="3467100" y="4648200"/>
          <p14:tracePt t="18521" x="3467100" y="4654550"/>
          <p14:tracePt t="18539" x="3486150" y="4565650"/>
          <p14:tracePt t="18559" x="3498850" y="4298950"/>
          <p14:tracePt t="18573" x="3517900" y="4089400"/>
          <p14:tracePt t="18590" x="3530600" y="3962400"/>
          <p14:tracePt t="18608" x="3543300" y="3905250"/>
          <p14:tracePt t="18641" x="3543300" y="3930650"/>
          <p14:tracePt t="18648" x="3543300" y="3987800"/>
          <p14:tracePt t="18655" x="3543300" y="4064000"/>
          <p14:tracePt t="18675" x="3530600" y="4222750"/>
          <p14:tracePt t="18677" x="3524250" y="4298950"/>
          <p14:tracePt t="18688" x="3517900" y="4368800"/>
          <p14:tracePt t="18706" x="3511550" y="4470400"/>
          <p14:tracePt t="18722" x="3511550" y="4502150"/>
          <p14:tracePt t="18739" x="3511550" y="4508500"/>
          <p14:tracePt t="18758" x="3511550" y="4483100"/>
          <p14:tracePt t="18772" x="3511550" y="4419600"/>
          <p14:tracePt t="18790" x="3511550" y="4210050"/>
          <p14:tracePt t="18799" x="3511550" y="4133850"/>
          <p14:tracePt t="18822" x="3511550" y="3975100"/>
          <p14:tracePt t="18841" x="3511550" y="3943350"/>
          <p14:tracePt t="18854" x="3511550" y="3937000"/>
          <p14:tracePt t="18871" x="3505200" y="3937000"/>
          <p14:tracePt t="18891" x="3492500" y="4000500"/>
          <p14:tracePt t="18894" x="3486150" y="4064000"/>
          <p14:tracePt t="18904" x="3467100" y="4140200"/>
          <p14:tracePt t="18923" x="3441700" y="4286250"/>
          <p14:tracePt t="18937" x="3416300" y="4425950"/>
          <p14:tracePt t="18955" x="3409950" y="4495800"/>
          <p14:tracePt t="18971" x="3409950" y="4514850"/>
          <p14:tracePt t="18987" x="3409950" y="4521200"/>
          <p14:tracePt t="19005" x="3409950" y="4464050"/>
          <p14:tracePt t="19022" x="3409950" y="4324350"/>
          <p14:tracePt t="19040" x="3409950" y="4165600"/>
          <p14:tracePt t="19057" x="3416300" y="4019550"/>
          <p14:tracePt t="19071" x="3416300" y="3962400"/>
          <p14:tracePt t="19089" x="3422650" y="3937000"/>
          <p14:tracePt t="19105" x="3422650" y="3930650"/>
          <p14:tracePt t="19120" x="3422650" y="3949700"/>
          <p14:tracePt t="19137" x="3422650" y="4057650"/>
          <p14:tracePt t="19156" x="3422650" y="4273550"/>
          <p14:tracePt t="19171" x="3422650" y="4337050"/>
          <p14:tracePt t="19190" x="3435350" y="4495800"/>
          <p14:tracePt t="19205" x="3441700" y="4527550"/>
          <p14:tracePt t="19222" x="3441700" y="4533900"/>
          <p14:tracePt t="19240" x="3448050" y="4533900"/>
          <p14:tracePt t="19257" x="3448050" y="4451350"/>
          <p14:tracePt t="19273" x="3448050" y="4298950"/>
          <p14:tracePt t="19278" x="3454400" y="4216400"/>
          <p14:tracePt t="19287" x="3467100" y="4133850"/>
          <p14:tracePt t="19305" x="3479800" y="4000500"/>
          <p14:tracePt t="19321" x="3492500" y="3943350"/>
          <p14:tracePt t="19340" x="3492500" y="3930650"/>
          <p14:tracePt t="19367" x="3492500" y="3949700"/>
          <p14:tracePt t="19374" x="3492500" y="3981450"/>
          <p14:tracePt t="19387" x="3492500" y="4025900"/>
          <p14:tracePt t="19404" x="3492500" y="4165600"/>
          <p14:tracePt t="19420" x="3505200" y="4222750"/>
          <p14:tracePt t="19423" x="3505200" y="4248150"/>
          <p14:tracePt t="19441" x="3511550" y="4286250"/>
          <p14:tracePt t="19454" x="3511550" y="4305300"/>
          <p14:tracePt t="19513" x="3517900" y="4286250"/>
          <p14:tracePt t="19519" x="3517900" y="4273550"/>
          <p14:tracePt t="19538" x="3517900" y="4235450"/>
          <p14:tracePt t="19555" x="3524250" y="4191000"/>
          <p14:tracePt t="19571" x="3536950" y="4165600"/>
          <p14:tracePt t="19674" x="3543300" y="4171950"/>
          <p14:tracePt t="19674" x="0" y="0"/>
        </p14:tracePtLst>
        <p14:tracePtLst>
          <p14:tracePt t="27904" x="3511550" y="3905250"/>
          <p14:tracePt t="28020" x="3511550" y="3911600"/>
          <p14:tracePt t="28026" x="3511550" y="3937000"/>
          <p14:tracePt t="28031" x="3511550" y="3956050"/>
          <p14:tracePt t="28048" x="3511550" y="4013200"/>
          <p14:tracePt t="28063" x="3511550" y="4064000"/>
          <p14:tracePt t="28081" x="3511550" y="4102100"/>
          <p14:tracePt t="28097" x="3511550" y="4121150"/>
          <p14:tracePt t="28115" x="3511550" y="4133850"/>
          <p14:tracePt t="28136" x="3511550" y="4140200"/>
          <p14:tracePt t="28279" x="3511550" y="4108450"/>
          <p14:tracePt t="28289" x="3505200" y="4070350"/>
          <p14:tracePt t="28296" x="3498850" y="4044950"/>
          <p14:tracePt t="28312" x="3486150" y="3987800"/>
          <p14:tracePt t="28331" x="3467100" y="3943350"/>
          <p14:tracePt t="28346" x="3467100" y="3930650"/>
          <p14:tracePt t="28440" x="3460750" y="3930650"/>
          <p14:tracePt t="28449" x="3460750" y="3937000"/>
          <p14:tracePt t="28461" x="3460750" y="3975100"/>
          <p14:tracePt t="28480" x="3460750" y="4025900"/>
          <p14:tracePt t="28497" x="3454400" y="4070350"/>
          <p14:tracePt t="28501" x="3454400" y="4083050"/>
          <p14:tracePt t="28511" x="3448050" y="4102100"/>
          <p14:tracePt t="28528" x="3441700" y="4102100"/>
          <p14:tracePt t="28630" x="3441700" y="4108450"/>
          <p14:tracePt t="28638" x="3448050" y="4108450"/>
          <p14:tracePt t="28645" x="3448050" y="4102100"/>
          <p14:tracePt t="28661" x="3448050" y="4083050"/>
          <p14:tracePt t="28677" x="3448050" y="4064000"/>
          <p14:tracePt t="28694" x="3448050" y="4038600"/>
          <p14:tracePt t="28712" x="3448050" y="4032250"/>
          <p14:tracePt t="28728" x="3448050" y="4025900"/>
          <p14:tracePt t="28997" x="0" y="0"/>
        </p14:tracePtLst>
        <p14:tracePtLst>
          <p14:tracePt t="31544" x="3486150" y="3905250"/>
          <p14:tracePt t="31551" x="3486150" y="3917950"/>
          <p14:tracePt t="31561" x="3492500" y="3943350"/>
          <p14:tracePt t="31571" x="3492500" y="3949700"/>
          <p14:tracePt t="31587" x="3492500" y="4025900"/>
          <p14:tracePt t="31603" x="3505200" y="4133850"/>
          <p14:tracePt t="31605" x="3505200" y="4184650"/>
          <p14:tracePt t="31625" x="3505200" y="4311650"/>
          <p14:tracePt t="31629" x="3511550" y="4400550"/>
          <p14:tracePt t="31656" x="3530600" y="4641850"/>
          <p14:tracePt t="31673" x="3530600" y="4781550"/>
          <p14:tracePt t="31690" x="3530600" y="4889500"/>
          <p14:tracePt t="31703" x="3530600" y="4946650"/>
          <p14:tracePt t="31720" x="3530600" y="4978400"/>
          <p14:tracePt t="31737" x="3530600" y="4991100"/>
          <p14:tracePt t="31761" x="3536950" y="4991100"/>
          <p14:tracePt t="31773" x="3549650" y="4984750"/>
          <p14:tracePt t="31786" x="3549650" y="4978400"/>
          <p14:tracePt t="31803" x="3562350" y="4959350"/>
          <p14:tracePt t="31818" x="3581400" y="4921250"/>
          <p14:tracePt t="31818" x="0" y="0"/>
        </p14:tracePtLst>
        <p14:tracePtLst>
          <p14:tracePt t="32232" x="5035550" y="3943350"/>
          <p14:tracePt t="32263" x="5048250" y="3943350"/>
          <p14:tracePt t="32270" x="5060950" y="3930650"/>
          <p14:tracePt t="32285" x="5086350" y="3898900"/>
          <p14:tracePt t="32301" x="5118100" y="3860800"/>
          <p14:tracePt t="32321" x="5143500" y="3829050"/>
          <p14:tracePt t="32336" x="5187950" y="3771900"/>
          <p14:tracePt t="32351" x="5232400" y="3708400"/>
          <p14:tracePt t="32368" x="5276850" y="3632200"/>
          <p14:tracePt t="32385" x="5314950" y="3562350"/>
          <p14:tracePt t="32401" x="5353050" y="3467100"/>
          <p14:tracePt t="32419" x="5378450" y="3365500"/>
          <p14:tracePt t="32436" x="5397500" y="3238500"/>
          <p14:tracePt t="32451" x="5397500" y="3194050"/>
          <p14:tracePt t="32471" x="5397500" y="3092450"/>
          <p14:tracePt t="32483" x="5391150" y="3067050"/>
          <p14:tracePt t="32505" x="5378450" y="2959100"/>
          <p14:tracePt t="32518" x="5365750" y="2876550"/>
          <p14:tracePt t="32539" x="5340350" y="2787650"/>
          <p14:tracePt t="32542" x="5334000" y="2755900"/>
          <p14:tracePt t="32553" x="5327650" y="2717800"/>
          <p14:tracePt t="32557" x="5314950" y="2686050"/>
          <p14:tracePt t="32567" x="5308600" y="2647950"/>
          <p14:tracePt t="32584" x="5302250" y="2609850"/>
          <p14:tracePt t="32590" x="5302250" y="2590800"/>
          <p14:tracePt t="32602" x="5302250" y="2571750"/>
          <p14:tracePt t="32618" x="5302250" y="2546350"/>
          <p14:tracePt t="32622" x="5302250" y="2540000"/>
          <p14:tracePt t="32634" x="5302250" y="2533650"/>
          <p14:tracePt t="32711" x="0" y="0"/>
        </p14:tracePtLst>
        <p14:tracePtLst>
          <p14:tracePt t="34223" x="6381750" y="5499100"/>
          <p14:tracePt t="34266" x="6413500" y="5499100"/>
          <p14:tracePt t="34272" x="6477000" y="5486400"/>
          <p14:tracePt t="34279" x="6584950" y="5473700"/>
          <p14:tracePt t="34294" x="6889750" y="5473700"/>
          <p14:tracePt t="34311" x="7385050" y="5473700"/>
          <p14:tracePt t="34330" x="7988300" y="5473700"/>
          <p14:tracePt t="34335" x="8350250" y="5473700"/>
          <p14:tracePt t="34345" x="8718550" y="5473700"/>
          <p14:tracePt t="34363" x="9493250" y="5473700"/>
          <p14:tracePt t="34367" x="9855200" y="5473700"/>
          <p14:tracePt t="34379" x="10223500" y="5473700"/>
          <p14:tracePt t="34381" x="10547350" y="5473700"/>
          <p14:tracePt t="34398" x="11125200" y="5473700"/>
          <p14:tracePt t="34412" x="11353800" y="5448300"/>
          <p14:tracePt t="34414" x="11557000" y="5429250"/>
          <p14:tracePt t="34431" x="11817350" y="5397500"/>
          <p14:tracePt t="34447" x="11957050" y="5384800"/>
          <p14:tracePt t="34462" x="12001500" y="5372100"/>
          <p14:tracePt t="34481" x="12007850" y="5372100"/>
          <p14:tracePt t="34497" x="12014200" y="5372100"/>
          <p14:tracePt t="34513" x="12039600" y="5365750"/>
          <p14:tracePt t="34530" x="12084050" y="5353050"/>
          <p14:tracePt t="34547" x="12096750" y="5346700"/>
          <p14:tracePt t="34563" x="12103100" y="5346700"/>
          <p14:tracePt t="34584" x="12109450" y="5346700"/>
          <p14:tracePt t="34624" x="12115800" y="5346700"/>
          <p14:tracePt t="34638" x="12115800" y="5353050"/>
          <p14:tracePt t="34648" x="12103100" y="5359400"/>
          <p14:tracePt t="34665" x="12058650" y="5372100"/>
          <p14:tracePt t="34681" x="12014200" y="5384800"/>
          <p14:tracePt t="34696" x="11950700" y="5403850"/>
          <p14:tracePt t="34711" x="11880850" y="5416550"/>
          <p14:tracePt t="34729" x="11804650" y="5429250"/>
          <p14:tracePt t="34745" x="11715750" y="5448300"/>
          <p14:tracePt t="34764" x="11626850" y="5448300"/>
          <p14:tracePt t="34779" x="11550650" y="5448300"/>
          <p14:tracePt t="34786" x="11518900" y="5448300"/>
          <p14:tracePt t="34788" x="11487150" y="5448300"/>
          <p14:tracePt t="34816" x="11423650" y="5448300"/>
          <p14:tracePt t="34828" x="11391900" y="5448300"/>
          <p14:tracePt t="34846" x="11271250" y="5448300"/>
          <p14:tracePt t="34862" x="11163300" y="5448300"/>
          <p14:tracePt t="34881" x="11055350" y="5461000"/>
          <p14:tracePt t="34897" x="10960100" y="5467350"/>
          <p14:tracePt t="34900" x="10902950" y="5480050"/>
          <p14:tracePt t="34911" x="10826750" y="5486400"/>
          <p14:tracePt t="34928" x="10680700" y="5492750"/>
          <p14:tracePt t="34944" x="10528300" y="5511800"/>
          <p14:tracePt t="34965" x="10331450" y="5543550"/>
          <p14:tracePt t="34979" x="10267950" y="5549900"/>
          <p14:tracePt t="34997" x="10096500" y="5575300"/>
          <p14:tracePt t="35011" x="10033000" y="5581650"/>
          <p14:tracePt t="35026" x="9867900" y="5600700"/>
          <p14:tracePt t="35029" x="9785350" y="5600700"/>
          <p14:tracePt t="35046" x="9588500" y="5600700"/>
          <p14:tracePt t="35053" x="9493250" y="5600700"/>
          <p14:tracePt t="35077" x="9271000" y="5600700"/>
          <p14:tracePt t="35093" x="9112250" y="5607050"/>
          <p14:tracePt t="35113" x="8940800" y="5626100"/>
          <p14:tracePt t="35127" x="8775700" y="5651500"/>
          <p14:tracePt t="35145" x="8597900" y="5676900"/>
          <p14:tracePt t="35160" x="8489950" y="5683250"/>
          <p14:tracePt t="35179" x="8439150" y="5683250"/>
          <p14:tracePt t="35197" x="8413750" y="5683250"/>
          <p14:tracePt t="35302" x="0" y="0"/>
        </p14:tracePtLst>
        <p14:tracePtLst>
          <p14:tracePt t="42584" x="7480300" y="3549650"/>
          <p14:tracePt t="42739" x="7480300" y="3536950"/>
          <p14:tracePt t="42746" x="7486650" y="3517900"/>
          <p14:tracePt t="42758" x="7493000" y="3479800"/>
          <p14:tracePt t="42777" x="7499350" y="3454400"/>
          <p14:tracePt t="42790" x="7505700" y="3441700"/>
          <p14:tracePt t="42818" x="7505700" y="3435350"/>
          <p14:tracePt t="42881" x="7512050" y="3441700"/>
          <p14:tracePt t="42887" x="7512050" y="3448050"/>
          <p14:tracePt t="42895" x="7518400" y="3467100"/>
          <p14:tracePt t="42907" x="7524750" y="3486150"/>
          <p14:tracePt t="42923" x="7543800" y="3505200"/>
          <p14:tracePt t="42925" x="7562850" y="3517900"/>
          <p14:tracePt t="42925" x="0" y="0"/>
        </p14:tracePtLst>
        <p14:tracePtLst>
          <p14:tracePt t="43536" x="7423150" y="3441700"/>
          <p14:tracePt t="43632" x="7429500" y="3441700"/>
          <p14:tracePt t="43643" x="7435850" y="3448050"/>
          <p14:tracePt t="43656" x="7442200" y="3454400"/>
          <p14:tracePt t="43671" x="7461250" y="3460750"/>
          <p14:tracePt t="43677" x="7473950" y="3467100"/>
          <p14:tracePt t="43679" x="0" y="0"/>
        </p14:tracePtLst>
        <p14:tracePtLst>
          <p14:tracePt t="43861" x="8585200" y="3651250"/>
          <p14:tracePt t="43871" x="8547100" y="3657600"/>
          <p14:tracePt t="43880" x="8521700" y="3657600"/>
          <p14:tracePt t="43888" x="8483600" y="3657600"/>
          <p14:tracePt t="43903" x="8394700" y="3657600"/>
          <p14:tracePt t="43921" x="8299450" y="3657600"/>
          <p14:tracePt t="43921" x="0" y="0"/>
        </p14:tracePtLst>
        <p14:tracePtLst>
          <p14:tracePt t="44272" x="8877300" y="3371850"/>
          <p14:tracePt t="44280" x="8896350" y="3371850"/>
          <p14:tracePt t="44297" x="8902700" y="3371850"/>
          <p14:tracePt t="44328" x="8909050" y="3371850"/>
          <p14:tracePt t="44393" x="8915400" y="3371850"/>
          <p14:tracePt t="44399" x="8921750" y="3365500"/>
          <p14:tracePt t="44414" x="8928100" y="3365500"/>
          <p14:tracePt t="44457" x="8934450" y="3365500"/>
          <p14:tracePt t="44473" x="8940800" y="3359150"/>
          <p14:tracePt t="44488" x="8947150" y="3352800"/>
          <p14:tracePt t="44504" x="8953500" y="3352800"/>
          <p14:tracePt t="44519" x="8959850" y="3352800"/>
          <p14:tracePt t="44529" x="8972550" y="3352800"/>
          <p14:tracePt t="44535" x="8991600" y="3352800"/>
          <p14:tracePt t="44553" x="9067800" y="3352800"/>
          <p14:tracePt t="44567" x="9182100" y="3365500"/>
          <p14:tracePt t="44568" x="0" y="0"/>
        </p14:tracePtLst>
        <p14:tracePtLst>
          <p14:tracePt t="44816" x="9944100" y="3486150"/>
          <p14:tracePt t="45096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擺線減速機位移方程式與誤差項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實例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529F07E1-9FB1-BB0C-24A8-54D5A3810D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1"/>
    </mc:Choice>
    <mc:Fallback>
      <p:transition spd="slow" advTm="7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2" x="4133850" y="2146300"/>
          <p14:tracePt t="2887" x="4127500" y="2139950"/>
          <p14:tracePt t="2900" x="4133850" y="2139950"/>
          <p14:tracePt t="2916" x="4146550" y="2139950"/>
          <p14:tracePt t="2930" x="4171950" y="2139950"/>
          <p14:tracePt t="2946" x="4210050" y="2152650"/>
          <p14:tracePt t="2963" x="4298950" y="2165350"/>
          <p14:tracePt t="2964" x="4375150" y="2178050"/>
          <p14:tracePt t="2977" x="4457700" y="2178050"/>
          <p14:tracePt t="2998" x="4826000" y="2178050"/>
          <p14:tracePt t="3011" x="5105400" y="2178050"/>
          <p14:tracePt t="3027" x="5327650" y="2178050"/>
          <p14:tracePt t="3045" x="5448300" y="2203450"/>
          <p14:tracePt t="3060" x="5461000" y="2203450"/>
          <p14:tracePt t="3077" x="5467350" y="2203450"/>
          <p14:tracePt t="3109" x="5441950" y="2203450"/>
          <p14:tracePt t="3119" x="5403850" y="2216150"/>
          <p14:tracePt t="3127" x="5353050" y="2222500"/>
          <p14:tracePt t="3148" x="5130800" y="2279650"/>
          <p14:tracePt t="3161" x="5010150" y="2305050"/>
          <p14:tracePt t="3180" x="4533900" y="2349500"/>
          <p14:tracePt t="3194" x="4381500" y="2349500"/>
          <p14:tracePt t="3199" x="4248150" y="2349500"/>
          <p14:tracePt t="3211" x="4025900" y="2349500"/>
          <p14:tracePt t="3226" x="3924300" y="2349500"/>
          <p14:tracePt t="3230" x="3810000" y="2349500"/>
          <p14:tracePt t="3244" x="3549650" y="2349500"/>
          <p14:tracePt t="3261" x="3321050" y="2349500"/>
          <p14:tracePt t="3279" x="3162300" y="2349500"/>
          <p14:tracePt t="3295" x="3092450" y="2349500"/>
          <p14:tracePt t="3311" x="3079750" y="2349500"/>
          <p14:tracePt t="3470" x="3086100" y="2349500"/>
          <p14:tracePt t="3479" x="3098800" y="2349500"/>
          <p14:tracePt t="3494" x="3130550" y="2349500"/>
          <p14:tracePt t="3508" x="3175000" y="2349500"/>
          <p14:tracePt t="3526" x="3232150" y="2349500"/>
          <p14:tracePt t="3542" x="3333750" y="2362200"/>
          <p14:tracePt t="3561" x="3441700" y="2374900"/>
          <p14:tracePt t="3576" x="3600450" y="2374900"/>
          <p14:tracePt t="3592" x="3765550" y="2374900"/>
          <p14:tracePt t="3596" x="3829050" y="2374900"/>
          <p14:tracePt t="3610" x="3892550" y="2374900"/>
          <p14:tracePt t="3612" x="3924300" y="2374900"/>
          <p14:tracePt t="3629" x="3981450" y="2374900"/>
          <p14:tracePt t="3647" x="4000500" y="2374900"/>
          <p14:tracePt t="3671" x="3981450" y="2374900"/>
          <p14:tracePt t="3677" x="3911600" y="2374900"/>
          <p14:tracePt t="3694" x="3708400" y="2343150"/>
          <p14:tracePt t="3711" x="3473450" y="2311400"/>
          <p14:tracePt t="3725" x="3244850" y="2311400"/>
          <p14:tracePt t="3742" x="3022600" y="2311400"/>
          <p14:tracePt t="3760" x="2857500" y="2311400"/>
          <p14:tracePt t="3777" x="2800350" y="2305050"/>
          <p14:tracePt t="3779" x="2794000" y="2305050"/>
          <p14:tracePt t="3806" x="2806700" y="2298700"/>
          <p14:tracePt t="3813" x="2838450" y="2292350"/>
          <p14:tracePt t="3825" x="2895600" y="2279650"/>
          <p14:tracePt t="3842" x="3060700" y="2279650"/>
          <p14:tracePt t="3858" x="3340100" y="2279650"/>
          <p14:tracePt t="3877" x="4013200" y="2298700"/>
          <p14:tracePt t="3894" x="4508500" y="2349500"/>
          <p14:tracePt t="3911" x="4921250" y="2362200"/>
          <p14:tracePt t="3925" x="5232400" y="2393950"/>
          <p14:tracePt t="3941" x="5308600" y="2400300"/>
          <p14:tracePt t="3959" x="5327650" y="2400300"/>
          <p14:tracePt t="3996" x="5334000" y="2406650"/>
          <p14:tracePt t="4062" x="5346700" y="2406650"/>
          <p14:tracePt t="4070" x="5365750" y="2406650"/>
          <p14:tracePt t="4078" x="5384800" y="2406650"/>
          <p14:tracePt t="4091" x="5435600" y="2406650"/>
          <p14:tracePt t="4109" x="5613400" y="2406650"/>
          <p14:tracePt t="4128" x="5689600" y="2406650"/>
          <p14:tracePt t="4141" x="5734050" y="2406650"/>
          <p14:tracePt t="4159" x="5740400" y="2406650"/>
          <p14:tracePt t="4254" x="5734050" y="2406650"/>
          <p14:tracePt t="4263" x="5715000" y="2413000"/>
          <p14:tracePt t="4274" x="5689600" y="2419350"/>
          <p14:tracePt t="4294" x="5448300" y="2419350"/>
          <p14:tracePt t="4310" x="5118100" y="2419350"/>
          <p14:tracePt t="4325" x="4743450" y="2368550"/>
          <p14:tracePt t="4341" x="4527550" y="2324100"/>
          <p14:tracePt t="4357" x="4438650" y="2298700"/>
          <p14:tracePt t="4375" x="4425950" y="2292350"/>
          <p14:tracePt t="4401" x="4451350" y="2292350"/>
          <p14:tracePt t="4409" x="4483100" y="2292350"/>
          <p14:tracePt t="4425" x="4578350" y="2292350"/>
          <p14:tracePt t="4444" x="4781550" y="2292350"/>
          <p14:tracePt t="4460" x="4978400" y="2292350"/>
          <p14:tracePt t="4469" x="5099050" y="2292350"/>
          <p14:tracePt t="4476" x="5238750" y="2292350"/>
          <p14:tracePt t="4491" x="5441950" y="2311400"/>
          <p14:tracePt t="4509" x="5803900" y="2381250"/>
          <p14:tracePt t="4526" x="5873750" y="2400300"/>
          <p14:tracePt t="4541" x="5886450" y="2400300"/>
          <p14:tracePt t="4560" x="5886450" y="2413000"/>
          <p14:tracePt t="4573" x="5848350" y="2419350"/>
          <p14:tracePt t="4591" x="5772150" y="2425700"/>
          <p14:tracePt t="4608" x="5626100" y="2425700"/>
          <p14:tracePt t="4622" x="5499100" y="2425700"/>
          <p14:tracePt t="4640" x="5429250" y="2425700"/>
          <p14:tracePt t="4658" x="5416550" y="2425700"/>
          <p14:tracePt t="4674" x="5403850" y="2425700"/>
          <p14:tracePt t="4720" x="5403850" y="2419350"/>
          <p14:tracePt t="4784" x="0" y="0"/>
        </p14:tracePtLst>
        <p14:tracePtLst>
          <p14:tracePt t="5470" x="1250950" y="3384550"/>
          <p14:tracePt t="5513" x="1257300" y="3384550"/>
          <p14:tracePt t="5519" x="1276350" y="3384550"/>
          <p14:tracePt t="5540" x="1403350" y="3384550"/>
          <p14:tracePt t="5553" x="1492250" y="3384550"/>
          <p14:tracePt t="5572" x="1797050" y="3384550"/>
          <p14:tracePt t="5587" x="2025650" y="3371850"/>
          <p14:tracePt t="5606" x="2197100" y="3333750"/>
          <p14:tracePt t="5621" x="2279650" y="3321050"/>
          <p14:tracePt t="5637" x="2286000" y="3321050"/>
          <p14:tracePt t="5701" x="2241550" y="3321050"/>
          <p14:tracePt t="5707" x="2171700" y="3321050"/>
          <p14:tracePt t="5719" x="2082800" y="3333750"/>
          <p14:tracePt t="5736" x="1892300" y="3333750"/>
          <p14:tracePt t="5754" x="1682750" y="3333750"/>
          <p14:tracePt t="5755" x="1587500" y="3333750"/>
          <p14:tracePt t="5769" x="1517650" y="3333750"/>
          <p14:tracePt t="5786" x="1416050" y="3327400"/>
          <p14:tracePt t="5787" x="1390650" y="3321050"/>
          <p14:tracePt t="5804" x="1384300" y="3321050"/>
          <p14:tracePt t="5821" x="1377950" y="3321050"/>
          <p14:tracePt t="5886" x="1409700" y="3314700"/>
          <p14:tracePt t="5893" x="1454150" y="3308350"/>
          <p14:tracePt t="5904" x="1479550" y="3308350"/>
          <p14:tracePt t="5921" x="1536700" y="3308350"/>
          <p14:tracePt t="5938" x="1574800" y="3308350"/>
          <p14:tracePt t="5939" x="1587500" y="3308350"/>
          <p14:tracePt t="5957" x="1593850" y="3308350"/>
          <p14:tracePt t="5975" x="1600200" y="3308350"/>
          <p14:tracePt t="5989" x="1606550" y="3308350"/>
          <p14:tracePt t="6005" x="1600200" y="3321050"/>
          <p14:tracePt t="6020" x="1562100" y="3333750"/>
          <p14:tracePt t="6035" x="1498600" y="3333750"/>
          <p14:tracePt t="6051" x="1409700" y="3333750"/>
          <p14:tracePt t="6069" x="1301750" y="3333750"/>
          <p14:tracePt t="6086" x="1174750" y="3333750"/>
          <p14:tracePt t="6103" x="1085850" y="3314700"/>
          <p14:tracePt t="6123" x="1028700" y="3308350"/>
          <p14:tracePt t="6135" x="1022350" y="3308350"/>
          <p14:tracePt t="6153" x="1016000" y="3308350"/>
          <p14:tracePt t="6174" x="1028700" y="3302000"/>
          <p14:tracePt t="6188" x="1054100" y="3302000"/>
          <p14:tracePt t="6202" x="1092200" y="3302000"/>
          <p14:tracePt t="6208" x="1149350" y="3302000"/>
          <p14:tracePt t="6220" x="1333500" y="3302000"/>
          <p14:tracePt t="6237" x="1638300" y="3302000"/>
          <p14:tracePt t="6254" x="2032000" y="3302000"/>
          <p14:tracePt t="6274" x="2355850" y="3346450"/>
          <p14:tracePt t="6277" x="2463800" y="3365500"/>
          <p14:tracePt t="6285" x="2540000" y="3384550"/>
          <p14:tracePt t="6306" x="2603500" y="3397250"/>
          <p14:tracePt t="6322" x="2609850" y="3397250"/>
          <p14:tracePt t="6462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AD2A1-7E10-F572-9F20-5F10536E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60830C-7377-B6D5-22EF-F72A6735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統整成報告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87ACAB-372C-0B36-93C6-220592B4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B6B390E0-5849-55CF-9F67-01AB025D7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8"/>
    </mc:Choice>
    <mc:Fallback>
      <p:transition spd="slow" advTm="9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4FE18AE-0AF4-747B-2579-AB4EFFE04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6" b="20696"/>
          <a:stretch/>
        </p:blipFill>
        <p:spPr>
          <a:xfrm>
            <a:off x="218985" y="1137991"/>
            <a:ext cx="7390394" cy="598420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-epicycloid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/>
              <p:nvPr/>
            </p:nvSpPr>
            <p:spPr>
              <a:xfrm>
                <a:off x="7609379" y="1419315"/>
                <a:ext cx="7352110" cy="39729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ϕ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ϕ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</a:p>
              <a:p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(a­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0)</a:t>
                </a: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79" y="1419315"/>
                <a:ext cx="7352110" cy="3972947"/>
              </a:xfrm>
              <a:prstGeom prst="rect">
                <a:avLst/>
              </a:prstGeom>
              <a:blipFill>
                <a:blip r:embed="rId5"/>
                <a:stretch>
                  <a:fillRect l="-2488" t="-26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D2477259-E1E4-C53A-0FCF-32DF5DA63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84"/>
    </mc:Choice>
    <mc:Fallback>
      <p:transition spd="slow" advTm="21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45" x="1238250" y="3854450"/>
          <p14:tracePt t="8559" x="1225550" y="3854450"/>
          <p14:tracePt t="8584" x="1206500" y="3854450"/>
          <p14:tracePt t="8599" x="1181100" y="3854450"/>
          <p14:tracePt t="8616" x="1155700" y="3854450"/>
          <p14:tracePt t="8633" x="1092200" y="3822700"/>
          <p14:tracePt t="8650" x="996950" y="3778250"/>
          <p14:tracePt t="8668" x="914400" y="3721100"/>
          <p14:tracePt t="8685" x="850900" y="3657600"/>
          <p14:tracePt t="8699" x="819150" y="3581400"/>
          <p14:tracePt t="8714" x="800100" y="3505200"/>
          <p14:tracePt t="8732" x="793750" y="3454400"/>
          <p14:tracePt t="8750" x="806450" y="3378200"/>
          <p14:tracePt t="8764" x="819150" y="3359150"/>
          <p14:tracePt t="8783" x="869950" y="3308350"/>
          <p14:tracePt t="8800" x="901700" y="3276600"/>
          <p14:tracePt t="8817" x="965200" y="3251200"/>
          <p14:tracePt t="8833" x="1066800" y="3232150"/>
          <p14:tracePt t="8848" x="1193800" y="3232150"/>
          <p14:tracePt t="8864" x="1333500" y="3244850"/>
          <p14:tracePt t="8881" x="1454150" y="3276600"/>
          <p14:tracePt t="8899" x="1568450" y="3333750"/>
          <p14:tracePt t="8902" x="1638300" y="3378200"/>
          <p14:tracePt t="8914" x="1695450" y="3429000"/>
          <p14:tracePt t="8934" x="1822450" y="3549650"/>
          <p14:tracePt t="8937" x="1866900" y="3606800"/>
          <p14:tracePt t="8948" x="1892300" y="3651250"/>
          <p14:tracePt t="8967" x="1911350" y="3816350"/>
          <p14:tracePt t="8981" x="1885950" y="3873500"/>
          <p14:tracePt t="8999" x="1809750" y="4025900"/>
          <p14:tracePt t="9017" x="1752600" y="4083050"/>
          <p14:tracePt t="9030" x="1727200" y="4089400"/>
          <p14:tracePt t="9047" x="1670050" y="4089400"/>
          <p14:tracePt t="9064" x="1663700" y="4070350"/>
          <p14:tracePt t="9083" x="1663700" y="4032250"/>
          <p14:tracePt t="9099" x="1670050" y="3975100"/>
          <p14:tracePt t="9114" x="1695450" y="3924300"/>
          <p14:tracePt t="9132" x="1727200" y="3892550"/>
          <p14:tracePt t="9147" x="1758950" y="3854450"/>
          <p14:tracePt t="9147" x="0" y="0"/>
        </p14:tracePtLst>
        <p14:tracePtLst>
          <p14:tracePt t="9318" x="2292350" y="3581400"/>
          <p14:tracePt t="9328" x="2286000" y="3568700"/>
          <p14:tracePt t="9338" x="2266950" y="3549650"/>
          <p14:tracePt t="9348" x="2216150" y="3505200"/>
          <p14:tracePt t="9364" x="2044700" y="3390900"/>
          <p14:tracePt t="9383" x="1441450" y="2997200"/>
          <p14:tracePt t="9396" x="1225550" y="2832100"/>
          <p14:tracePt t="9416" x="863600" y="2387600"/>
          <p14:tracePt t="9433" x="838200" y="2216150"/>
          <p14:tracePt t="9447" x="927100" y="2070100"/>
          <p14:tracePt t="9464" x="1143000" y="1955800"/>
          <p14:tracePt t="9470" x="1333500" y="1911350"/>
          <p14:tracePt t="9479" x="1562100" y="1885950"/>
          <p14:tracePt t="9497" x="2101850" y="1873250"/>
          <p14:tracePt t="9503" x="2476500" y="1892300"/>
          <p14:tracePt t="9513" x="2832100" y="1955800"/>
          <p14:tracePt t="9532" x="3505200" y="2070100"/>
          <p14:tracePt t="9546" x="4038600" y="2190750"/>
          <p14:tracePt t="9564" x="4318000" y="2305050"/>
          <p14:tracePt t="9581" x="4438650" y="2438400"/>
          <p14:tracePt t="9597" x="4489450" y="2609850"/>
          <p14:tracePt t="9613" x="4470400" y="2794000"/>
          <p14:tracePt t="9614" x="4432300" y="2876550"/>
          <p14:tracePt t="9631" x="4318000" y="3028950"/>
          <p14:tracePt t="9645" x="4254500" y="3079750"/>
          <p14:tracePt t="9651" x="4191000" y="3117850"/>
          <p14:tracePt t="9664" x="4057650" y="3168650"/>
          <p14:tracePt t="9679" x="3930650" y="3168650"/>
          <p14:tracePt t="9696" x="3829050" y="3136900"/>
          <p14:tracePt t="9714" x="3778250" y="3105150"/>
          <p14:tracePt t="9729" x="3746500" y="3079750"/>
          <p14:tracePt t="9747" x="3733800" y="3054350"/>
          <p14:tracePt t="9748" x="0" y="0"/>
        </p14:tracePtLst>
        <p14:tracePtLst>
          <p14:tracePt t="9981" x="3873500" y="3505200"/>
          <p14:tracePt t="9983" x="3854450" y="3505200"/>
          <p14:tracePt t="9994" x="3848100" y="3498850"/>
          <p14:tracePt t="10012" x="3816350" y="3486150"/>
          <p14:tracePt t="10016" x="3797300" y="3479800"/>
          <p14:tracePt t="10029" x="3778250" y="3467100"/>
          <p14:tracePt t="10044" x="3733800" y="3448050"/>
          <p14:tracePt t="10048" x="3714750" y="3435350"/>
          <p14:tracePt t="10061" x="3702050" y="3429000"/>
          <p14:tracePt t="10062" x="3695700" y="3429000"/>
          <p14:tracePt t="10088" x="3689350" y="3429000"/>
          <p14:tracePt t="10097" x="3683000" y="3429000"/>
          <p14:tracePt t="10129" x="3670300" y="3422650"/>
          <p14:tracePt t="10145" x="3663950" y="3403600"/>
          <p14:tracePt t="10155" x="3657600" y="3378200"/>
          <p14:tracePt t="10163" x="3644900" y="3333750"/>
          <p14:tracePt t="10179" x="3619500" y="3238500"/>
          <p14:tracePt t="10196" x="3587750" y="3130550"/>
          <p14:tracePt t="10213" x="3562350" y="3016250"/>
          <p14:tracePt t="10229" x="3549650" y="2921000"/>
          <p14:tracePt t="10232" x="3549650" y="2895600"/>
          <p14:tracePt t="10248" x="3556000" y="2819400"/>
          <p14:tracePt t="10262" x="3568700" y="2794000"/>
          <p14:tracePt t="10279" x="3625850" y="2743200"/>
          <p14:tracePt t="10296" x="3683000" y="2730500"/>
          <p14:tracePt t="10313" x="3784600" y="2743200"/>
          <p14:tracePt t="10331" x="3905250" y="2800350"/>
          <p14:tracePt t="10345" x="4025900" y="2876550"/>
          <p14:tracePt t="10360" x="4089400" y="2940050"/>
          <p14:tracePt t="10380" x="4133850" y="3009900"/>
          <p14:tracePt t="10396" x="4140200" y="3048000"/>
          <p14:tracePt t="10413" x="4133850" y="3105150"/>
          <p14:tracePt t="10427" x="4076700" y="3175000"/>
          <p14:tracePt t="10447" x="3943350" y="3251200"/>
          <p14:tracePt t="10461" x="3898900" y="3263900"/>
          <p14:tracePt t="10464" x="3854450" y="3270250"/>
          <p14:tracePt t="10477" x="3797300" y="3270250"/>
          <p14:tracePt t="10498" x="3600450" y="3219450"/>
          <p14:tracePt t="10513" x="3473450" y="3143250"/>
          <p14:tracePt t="10529" x="3403600" y="3041650"/>
          <p14:tracePt t="10545" x="3378200" y="2927350"/>
          <p14:tracePt t="10560" x="3384550" y="2851150"/>
          <p14:tracePt t="10579" x="3435350" y="2794000"/>
          <p14:tracePt t="10593" x="3530600" y="2762250"/>
          <p14:tracePt t="10613" x="3644900" y="2774950"/>
          <p14:tracePt t="10615" x="3714750" y="2787650"/>
          <p14:tracePt t="10626" x="3778250" y="2832100"/>
          <p14:tracePt t="10644" x="3898900" y="2952750"/>
          <p14:tracePt t="10659" x="3956050" y="3105150"/>
          <p14:tracePt t="10678" x="3949700" y="3232150"/>
          <p14:tracePt t="10679" x="3930650" y="3282950"/>
          <p14:tracePt t="10693" x="3905250" y="3321050"/>
          <p14:tracePt t="10711" x="3790950" y="3390900"/>
          <p14:tracePt t="10729" x="3759200" y="3390900"/>
          <p14:tracePt t="10734" x="3733800" y="3390900"/>
          <p14:tracePt t="10743" x="3721100" y="3378200"/>
          <p14:tracePt t="10759" x="3695700" y="3302000"/>
          <p14:tracePt t="10777" x="3683000" y="3206750"/>
          <p14:tracePt t="10796" x="3670300" y="3086100"/>
          <p14:tracePt t="10798" x="3683000" y="3022600"/>
          <p14:tracePt t="10810" x="3695700" y="2978150"/>
          <p14:tracePt t="10828" x="3765550" y="2914650"/>
          <p14:tracePt t="10843" x="3867150" y="2876550"/>
          <p14:tracePt t="10863" x="3975100" y="2870200"/>
          <p14:tracePt t="10879" x="4019550" y="2889250"/>
          <p14:tracePt t="10886" x="4032250" y="2895600"/>
          <p14:tracePt t="10911" x="4038600" y="2927350"/>
          <p14:tracePt t="10925" x="4038600" y="2946400"/>
          <p14:tracePt t="10927" x="4038600" y="2971800"/>
          <p14:tracePt t="10944" x="4025900" y="3028950"/>
          <p14:tracePt t="10947" x="0" y="0"/>
        </p14:tracePtLst>
        <p14:tracePtLst>
          <p14:tracePt t="11819" x="3829050" y="4591050"/>
          <p14:tracePt t="11827" x="3759200" y="4559300"/>
          <p14:tracePt t="11839" x="3606800" y="4489450"/>
          <p14:tracePt t="11858" x="3429000" y="4400550"/>
          <p14:tracePt t="11874" x="3282950" y="4286250"/>
          <p14:tracePt t="11890" x="3194050" y="4191000"/>
          <p14:tracePt t="11907" x="3155950" y="4108450"/>
          <p14:tracePt t="11925" x="3149600" y="4051300"/>
          <p14:tracePt t="11939" x="3155950" y="3975100"/>
          <p14:tracePt t="11956" x="3187700" y="3930650"/>
          <p14:tracePt t="11974" x="3371850" y="3898900"/>
          <p14:tracePt t="11989" x="3492500" y="3911600"/>
          <p14:tracePt t="11993" x="3657600" y="3943350"/>
          <p14:tracePt t="12006" x="4032250" y="4013200"/>
          <p14:tracePt t="12026" x="4368800" y="4127500"/>
          <p14:tracePt t="12030" x="4502150" y="4178300"/>
          <p14:tracePt t="12040" x="4603750" y="4222750"/>
          <p14:tracePt t="12057" x="4718050" y="4324350"/>
          <p14:tracePt t="12072" x="4749800" y="4425950"/>
          <p14:tracePt t="12091" x="4718050" y="4540250"/>
          <p14:tracePt t="12107" x="4616450" y="4648200"/>
          <p14:tracePt t="12123" x="4489450" y="4724400"/>
          <p14:tracePt t="12140" x="4337050" y="4768850"/>
          <p14:tracePt t="12157" x="4222750" y="4775200"/>
          <p14:tracePt t="12174" x="4070350" y="4718050"/>
          <p14:tracePt t="12191" x="4006850" y="4654550"/>
          <p14:tracePt t="12207" x="3994150" y="4559300"/>
          <p14:tracePt t="12224" x="3994150" y="4464050"/>
          <p14:tracePt t="12238" x="4013200" y="4419600"/>
          <p14:tracePt t="12240" x="4032250" y="4381500"/>
          <p14:tracePt t="12255" x="4121150" y="4337050"/>
          <p14:tracePt t="12274" x="4286250" y="4330700"/>
          <p14:tracePt t="12291" x="4464050" y="4375150"/>
          <p14:tracePt t="12305" x="4584700" y="4451350"/>
          <p14:tracePt t="12322" x="4660900" y="4533900"/>
          <p14:tracePt t="12338" x="4679950" y="4622800"/>
          <p14:tracePt t="12355" x="4667250" y="4724400"/>
          <p14:tracePt t="12372" x="4584700" y="4794250"/>
          <p14:tracePt t="12389" x="4445000" y="4826000"/>
          <p14:tracePt t="12392" x="4381500" y="4838700"/>
          <p14:tracePt t="12409" x="4222750" y="4826000"/>
          <p14:tracePt t="12425" x="4038600" y="4794250"/>
          <p14:tracePt t="12426" x="0" y="0"/>
        </p14:tracePtLst>
        <p14:tracePtLst>
          <p14:tracePt t="12928" x="1327150" y="4152900"/>
          <p14:tracePt t="12959" x="1327150" y="4146550"/>
          <p14:tracePt t="12967" x="1339850" y="4146550"/>
          <p14:tracePt t="12975" x="1371600" y="4146550"/>
          <p14:tracePt t="12989" x="1403350" y="4146550"/>
          <p14:tracePt t="13004" x="1466850" y="4146550"/>
          <p14:tracePt t="13024" x="1530350" y="4146550"/>
          <p14:tracePt t="13037" x="1549400" y="4146550"/>
          <p14:tracePt t="13053" x="1568450" y="4146550"/>
          <p14:tracePt t="13069" x="1587500" y="4146550"/>
          <p14:tracePt t="13070" x="1600200" y="4146550"/>
          <p14:tracePt t="13089" x="1631950" y="4152900"/>
          <p14:tracePt t="13103" x="1670050" y="4159250"/>
          <p14:tracePt t="13122" x="1682750" y="4159250"/>
          <p14:tracePt t="13191" x="1689100" y="4159250"/>
          <p14:tracePt t="13233" x="1695450" y="4159250"/>
          <p14:tracePt t="13241" x="1701800" y="4159250"/>
          <p14:tracePt t="13254" x="1714500" y="4159250"/>
          <p14:tracePt t="13271" x="1752600" y="4159250"/>
          <p14:tracePt t="13286" x="1784350" y="4159250"/>
          <p14:tracePt t="13303" x="1822450" y="4159250"/>
          <p14:tracePt t="13319" x="1879600" y="4159250"/>
          <p14:tracePt t="13338" x="1962150" y="4159250"/>
          <p14:tracePt t="13353" x="2070100" y="4159250"/>
          <p14:tracePt t="13370" x="2197100" y="4159250"/>
          <p14:tracePt t="13387" x="2343150" y="4159250"/>
          <p14:tracePt t="13403" x="2546350" y="4159250"/>
          <p14:tracePt t="13407" x="2660650" y="4159250"/>
          <p14:tracePt t="13420" x="2787650" y="4159250"/>
          <p14:tracePt t="13438" x="3168650" y="4159250"/>
          <p14:tracePt t="13453" x="3295650" y="4159250"/>
          <p14:tracePt t="13474" x="3638550" y="4159250"/>
          <p14:tracePt t="13484" x="3752850" y="4159250"/>
          <p14:tracePt t="13506" x="4127500" y="4159250"/>
          <p14:tracePt t="13521" x="4394200" y="4159250"/>
          <p14:tracePt t="13537" x="4629150" y="4159250"/>
          <p14:tracePt t="13553" x="4826000" y="4159250"/>
          <p14:tracePt t="13569" x="5035550" y="4159250"/>
          <p14:tracePt t="13587" x="5207000" y="4159250"/>
          <p14:tracePt t="13602" x="5365750" y="4159250"/>
          <p14:tracePt t="13620" x="5486400" y="4146550"/>
          <p14:tracePt t="13636" x="5607050" y="4127500"/>
          <p14:tracePt t="13656" x="5803900" y="4127500"/>
          <p14:tracePt t="13670" x="5943600" y="4127500"/>
          <p14:tracePt t="13686" x="6007100" y="4127500"/>
          <p14:tracePt t="13704" x="6146800" y="4127500"/>
          <p14:tracePt t="13722" x="6191250" y="4127500"/>
          <p14:tracePt t="13738" x="6229350" y="4127500"/>
          <p14:tracePt t="13754" x="6235700" y="4127500"/>
          <p14:tracePt t="13769" x="6248400" y="4127500"/>
          <p14:tracePt t="13848" x="6216650" y="4133850"/>
          <p14:tracePt t="13858" x="6153150" y="4146550"/>
          <p14:tracePt t="13867" x="6064250" y="4165600"/>
          <p14:tracePt t="13884" x="5765800" y="4203700"/>
          <p14:tracePt t="13900" x="5283200" y="4229100"/>
          <p14:tracePt t="13918" x="4375150" y="4229100"/>
          <p14:tracePt t="13934" x="3797300" y="4229100"/>
          <p14:tracePt t="13951" x="3213100" y="4229100"/>
          <p14:tracePt t="13970" x="2590800" y="4229100"/>
          <p14:tracePt t="13984" x="2070100" y="4229100"/>
          <p14:tracePt t="14001" x="1701800" y="4229100"/>
          <p14:tracePt t="14018" x="1435100" y="4229100"/>
          <p14:tracePt t="14036" x="1200150" y="4229100"/>
          <p14:tracePt t="14050" x="984250" y="4229100"/>
          <p14:tracePt t="14066" x="781050" y="4229100"/>
          <p14:tracePt t="14083" x="622300" y="4229100"/>
          <p14:tracePt t="14103" x="501650" y="4222750"/>
          <p14:tracePt t="14118" x="476250" y="4222750"/>
          <p14:tracePt t="14137" x="469900" y="4222750"/>
          <p14:tracePt t="14177" x="476250" y="4210050"/>
          <p14:tracePt t="14187" x="495300" y="4197350"/>
          <p14:tracePt t="14201" x="584200" y="4171950"/>
          <p14:tracePt t="14220" x="755650" y="4146550"/>
          <p14:tracePt t="14233" x="1143000" y="4114800"/>
          <p14:tracePt t="14252" x="1809750" y="4114800"/>
          <p14:tracePt t="14270" x="3162300" y="4114800"/>
          <p14:tracePt t="14283" x="3632200" y="4114800"/>
          <p14:tracePt t="14302" x="4514850" y="4114800"/>
          <p14:tracePt t="14305" x="4921250" y="4114800"/>
          <p14:tracePt t="14319" x="5676900" y="4114800"/>
          <p14:tracePt t="14333" x="5975350" y="4114800"/>
          <p14:tracePt t="14334" x="6210300" y="4114800"/>
          <p14:tracePt t="14353" x="6648450" y="4102100"/>
          <p14:tracePt t="14369" x="6870700" y="4102100"/>
          <p14:tracePt t="14384" x="7029450" y="4076700"/>
          <p14:tracePt t="14403" x="7080250" y="4070350"/>
          <p14:tracePt t="14417" x="7099300" y="4070350"/>
          <p14:tracePt t="14497" x="7073900" y="4083050"/>
          <p14:tracePt t="14506" x="7029450" y="4095750"/>
          <p14:tracePt t="14518" x="6965950" y="4114800"/>
          <p14:tracePt t="14520" x="6877050" y="4133850"/>
          <p14:tracePt t="14533" x="6781800" y="4140200"/>
          <p14:tracePt t="14551" x="6400800" y="4140200"/>
          <p14:tracePt t="14566" x="6051550" y="4140200"/>
          <p14:tracePt t="14583" x="5594350" y="4140200"/>
          <p14:tracePt t="14603" x="5080000" y="4140200"/>
          <p14:tracePt t="14618" x="4546600" y="4108450"/>
          <p14:tracePt t="14635" x="4114800" y="4044950"/>
          <p14:tracePt t="14639" x="3930650" y="4025900"/>
          <p14:tracePt t="14650" x="3797300" y="4013200"/>
          <p14:tracePt t="14666" x="3613150" y="3987800"/>
          <p14:tracePt t="14671" x="3530600" y="3981450"/>
          <p14:tracePt t="14683" x="3441700" y="3968750"/>
          <p14:tracePt t="14700" x="3270250" y="3962400"/>
          <p14:tracePt t="14704" x="3181350" y="3962400"/>
          <p14:tracePt t="14714" x="3073400" y="3962400"/>
          <p14:tracePt t="14738" x="2813050" y="3962400"/>
          <p14:tracePt t="14749" x="2743200" y="3962400"/>
          <p14:tracePt t="14764" x="2616200" y="3943350"/>
          <p14:tracePt t="14766" x="2584450" y="3943350"/>
          <p14:tracePt t="14788" x="2495550" y="3943350"/>
          <p14:tracePt t="14792" x="2457450" y="3943350"/>
          <p14:tracePt t="14799" x="2419350" y="3943350"/>
          <p14:tracePt t="14819" x="2368550" y="3943350"/>
          <p14:tracePt t="14834" x="2317750" y="3943350"/>
          <p14:tracePt t="14852" x="2298700" y="3943350"/>
          <p14:tracePt t="14865" x="2241550" y="3943350"/>
          <p14:tracePt t="14883" x="2133600" y="3943350"/>
          <p14:tracePt t="14899" x="2006600" y="3943350"/>
          <p14:tracePt t="14917" x="1860550" y="3943350"/>
          <p14:tracePt t="14935" x="1657350" y="3943350"/>
          <p14:tracePt t="14948" x="1587500" y="3943350"/>
          <p14:tracePt t="14966" x="1479550" y="3943350"/>
          <p14:tracePt t="14983" x="1403350" y="3943350"/>
          <p14:tracePt t="14999" x="1390650" y="3943350"/>
          <p14:tracePt t="15015" x="1384300" y="3943350"/>
          <p14:tracePt t="15185" x="1397000" y="3943350"/>
          <p14:tracePt t="15193" x="1441450" y="3937000"/>
          <p14:tracePt t="15201" x="1485900" y="3937000"/>
          <p14:tracePt t="15214" x="1657350" y="3937000"/>
          <p14:tracePt t="15232" x="1873250" y="3937000"/>
          <p14:tracePt t="15249" x="2216150" y="3937000"/>
          <p14:tracePt t="15263" x="2667000" y="3937000"/>
          <p14:tracePt t="15283" x="3295650" y="3937000"/>
          <p14:tracePt t="15297" x="4044950" y="3937000"/>
          <p14:tracePt t="15313" x="4927600" y="3937000"/>
          <p14:tracePt t="15333" x="5657850" y="3937000"/>
          <p14:tracePt t="15336" x="5956300" y="3937000"/>
          <p14:tracePt t="15347" x="6216650" y="3937000"/>
          <p14:tracePt t="15367" x="6648450" y="3937000"/>
          <p14:tracePt t="15382" x="6819900" y="3930650"/>
          <p14:tracePt t="15397" x="6864350" y="3924300"/>
          <p14:tracePt t="15415" x="6902450" y="3911600"/>
          <p14:tracePt t="15431" x="6908800" y="3911600"/>
          <p14:tracePt t="15768" x="0" y="0"/>
        </p14:tracePtLst>
        <p14:tracePtLst>
          <p14:tracePt t="16459" x="6273800" y="4057650"/>
          <p14:tracePt t="16467" x="6242050" y="4044950"/>
          <p14:tracePt t="16479" x="6197600" y="3994150"/>
          <p14:tracePt t="16493" x="6184900" y="3968750"/>
          <p14:tracePt t="16494" x="6178550" y="3949700"/>
          <p14:tracePt t="16513" x="6172200" y="3924300"/>
          <p14:tracePt t="16526" x="6172200" y="3905250"/>
          <p14:tracePt t="16530" x="6172200" y="3879850"/>
          <p14:tracePt t="16544" x="6203950" y="3854450"/>
          <p14:tracePt t="16560" x="6280150" y="3829050"/>
          <p14:tracePt t="16579" x="6419850" y="3822700"/>
          <p14:tracePt t="16599" x="6692900" y="3860800"/>
          <p14:tracePt t="16612" x="6762750" y="3886200"/>
          <p14:tracePt t="16631" x="6877050" y="3956050"/>
          <p14:tracePt t="16646" x="6889750" y="3975100"/>
          <p14:tracePt t="16649" x="6896100" y="3994150"/>
          <p14:tracePt t="16661" x="6896100" y="4000500"/>
          <p14:tracePt t="16677" x="6896100" y="4025900"/>
          <p14:tracePt t="16693" x="6851650" y="4057650"/>
          <p14:tracePt t="16697" x="6807200" y="4064000"/>
          <p14:tracePt t="16712" x="6686550" y="4070350"/>
          <p14:tracePt t="16727" x="6527800" y="4070350"/>
          <p14:tracePt t="16745" x="6407150" y="4051300"/>
          <p14:tracePt t="16760" x="6337300" y="4032250"/>
          <p14:tracePt t="16778" x="6318250" y="4013200"/>
          <p14:tracePt t="16794" x="6318250" y="3994150"/>
          <p14:tracePt t="16810" x="6330950" y="3975100"/>
          <p14:tracePt t="16827" x="6356350" y="3943350"/>
          <p14:tracePt t="16843" x="6388100" y="3924300"/>
          <p14:tracePt t="16860" x="6451600" y="3892550"/>
          <p14:tracePt t="16864" x="6496050" y="3886200"/>
          <p14:tracePt t="16877" x="6540500" y="3886200"/>
          <p14:tracePt t="16879" x="6578600" y="3886200"/>
          <p14:tracePt t="16893" x="6616700" y="3886200"/>
          <p14:tracePt t="16897" x="6635750" y="3886200"/>
          <p14:tracePt t="16911" x="6661150" y="3886200"/>
          <p14:tracePt t="16928" x="6673850" y="3892550"/>
          <p14:tracePt t="16941" x="0" y="0"/>
        </p14:tracePtLst>
        <p14:tracePtLst>
          <p14:tracePt t="17635" x="3778250" y="3340100"/>
          <p14:tracePt t="17657" x="3771900" y="3340100"/>
          <p14:tracePt t="17665" x="3765550" y="3327400"/>
          <p14:tracePt t="17674" x="3765550" y="3314700"/>
          <p14:tracePt t="17692" x="3752850" y="3282950"/>
          <p14:tracePt t="17710" x="3746500" y="3219450"/>
          <p14:tracePt t="17724" x="3746500" y="3194050"/>
          <p14:tracePt t="17726" x="3746500" y="3162300"/>
          <p14:tracePt t="17741" x="3759200" y="3143250"/>
          <p14:tracePt t="17759" x="3822700" y="3098800"/>
          <p14:tracePt t="17777" x="3873500" y="3092450"/>
          <p14:tracePt t="17793" x="3917950" y="3092450"/>
          <p14:tracePt t="17810" x="3975100" y="3098800"/>
          <p14:tracePt t="17829" x="4006850" y="3117850"/>
          <p14:tracePt t="17832" x="4013200" y="3124200"/>
          <p14:tracePt t="17842" x="4019550" y="3124200"/>
          <p14:tracePt t="17860" x="4025900" y="3143250"/>
          <p14:tracePt t="17860" x="0" y="0"/>
        </p14:tracePtLst>
        <p14:tracePtLst>
          <p14:tracePt t="18201" x="6299200" y="4127500"/>
          <p14:tracePt t="18218" x="6299200" y="4121150"/>
          <p14:tracePt t="18226" x="6299200" y="4114800"/>
          <p14:tracePt t="18242" x="6299200" y="4089400"/>
          <p14:tracePt t="18259" x="6299200" y="4044950"/>
          <p14:tracePt t="18277" x="6299200" y="4000500"/>
          <p14:tracePt t="18278" x="6299200" y="3975100"/>
          <p14:tracePt t="18290" x="6305550" y="3937000"/>
          <p14:tracePt t="18311" x="6343650" y="3854450"/>
          <p14:tracePt t="18322" x="6362700" y="3835400"/>
          <p14:tracePt t="18340" x="6432550" y="3816350"/>
          <p14:tracePt t="18357" x="6489700" y="3816350"/>
          <p14:tracePt t="18373" x="6559550" y="3829050"/>
          <p14:tracePt t="18376" x="6584950" y="3841750"/>
          <p14:tracePt t="18389" x="6604000" y="3854450"/>
          <p14:tracePt t="18392" x="6616700" y="3879850"/>
          <p14:tracePt t="18407" x="6635750" y="3924300"/>
          <p14:tracePt t="18423" x="6648450" y="3956050"/>
          <p14:tracePt t="18440" x="6648450" y="3975100"/>
          <p14:tracePt t="18460" x="6642100" y="4006850"/>
          <p14:tracePt t="18473" x="6610350" y="4025900"/>
          <p14:tracePt t="18489" x="6540500" y="4032250"/>
          <p14:tracePt t="18504" x="6369050" y="4013200"/>
          <p14:tracePt t="18505" x="0" y="0"/>
        </p14:tracePtLst>
        <p14:tracePtLst>
          <p14:tracePt t="18770" x="5162550" y="3549650"/>
          <p14:tracePt t="18794" x="5156200" y="3543300"/>
          <p14:tracePt t="18802" x="5137150" y="3536950"/>
          <p14:tracePt t="18811" x="5111750" y="3524250"/>
          <p14:tracePt t="18821" x="5073650" y="3511550"/>
          <p14:tracePt t="18839" x="4927600" y="3441700"/>
          <p14:tracePt t="18857" x="4819650" y="3371850"/>
          <p14:tracePt t="18871" x="4743450" y="3295650"/>
          <p14:tracePt t="18889" x="4692650" y="3213100"/>
          <p14:tracePt t="18907" x="4679950" y="3124200"/>
          <p14:tracePt t="18920" x="4679950" y="3048000"/>
          <p14:tracePt t="18939" x="4711700" y="2971800"/>
          <p14:tracePt t="18954" x="4730750" y="2940050"/>
          <p14:tracePt t="18973" x="4743450" y="2908300"/>
          <p14:tracePt t="18988" x="4768850" y="2895600"/>
          <p14:tracePt t="19004" x="4800600" y="2889250"/>
          <p14:tracePt t="19023" x="4953000" y="2889250"/>
          <p14:tracePt t="19039" x="5073650" y="2940050"/>
          <p14:tracePt t="19053" x="5149850" y="2971800"/>
          <p14:tracePt t="19055" x="5219700" y="3009900"/>
          <p14:tracePt t="19070" x="5346700" y="3111500"/>
          <p14:tracePt t="19086" x="5397500" y="3149600"/>
          <p14:tracePt t="19090" x="5435600" y="3187700"/>
          <p14:tracePt t="19104" x="5480050" y="3270250"/>
          <p14:tracePt t="19121" x="5505450" y="3365500"/>
          <p14:tracePt t="19138" x="5511800" y="3441700"/>
          <p14:tracePt t="19153" x="5492750" y="3530600"/>
          <p14:tracePt t="19169" x="5448300" y="3581400"/>
          <p14:tracePt t="19188" x="5397500" y="3606800"/>
          <p14:tracePt t="19206" x="5270500" y="3619500"/>
          <p14:tracePt t="19219" x="5200650" y="3619500"/>
          <p14:tracePt t="19237" x="5067300" y="3575050"/>
          <p14:tracePt t="19242" x="5010150" y="3549650"/>
          <p14:tracePt t="19253" x="4940300" y="3511550"/>
          <p14:tracePt t="19274" x="4800600" y="3340100"/>
          <p14:tracePt t="19287" x="4730750" y="3206750"/>
          <p14:tracePt t="19305" x="4705350" y="3079750"/>
          <p14:tracePt t="19321" x="4699000" y="2978150"/>
          <p14:tracePt t="19337" x="4705350" y="2901950"/>
          <p14:tracePt t="19354" x="4749800" y="2844800"/>
          <p14:tracePt t="19370" x="4819650" y="2806700"/>
          <p14:tracePt t="19387" x="4921250" y="2794000"/>
          <p14:tracePt t="19403" x="5048250" y="2794000"/>
          <p14:tracePt t="19424" x="5308600" y="2876550"/>
          <p14:tracePt t="19439" x="5473700" y="2952750"/>
          <p14:tracePt t="19453" x="5543550" y="2997200"/>
          <p14:tracePt t="19470" x="5657850" y="3130550"/>
          <p14:tracePt t="19485" x="5670550" y="3175000"/>
          <p14:tracePt t="19502" x="5657850" y="3333750"/>
          <p14:tracePt t="19520" x="5568950" y="3448050"/>
          <p14:tracePt t="19536" x="5492750" y="3530600"/>
          <p14:tracePt t="19553" x="5448300" y="3562350"/>
          <p14:tracePt t="19570" x="5416550" y="3581400"/>
          <p14:tracePt t="19586" x="5391150" y="3575050"/>
          <p14:tracePt t="19602" x="5365750" y="3549650"/>
          <p14:tracePt t="19620" x="5334000" y="3517900"/>
          <p14:tracePt t="19634" x="5308600" y="3467100"/>
          <p14:tracePt t="19651" x="5295900" y="3409950"/>
          <p14:tracePt t="19652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DD0F803-A143-2FA0-665D-03B91C199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36" b="20696"/>
          <a:stretch/>
        </p:blipFill>
        <p:spPr>
          <a:xfrm>
            <a:off x="-24004" y="1091530"/>
            <a:ext cx="7344997" cy="594744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7D113B-8F90-F2F8-F735-29BBACC6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epicycloid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6E41EB-44A6-F8BB-3A52-276EBEF97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0582" y="1825625"/>
                <a:ext cx="4483217" cy="4351338"/>
              </a:xfrm>
            </p:spPr>
            <p:txBody>
              <a:bodyPr/>
              <a:lstStyle/>
              <a:p>
                <a:endParaRPr lang="en-US" altLang="zh-TW" sz="1800" b="0" dirty="0"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endParaRPr lang="en-US" altLang="zh-TW" sz="2400" b="0" dirty="0">
                  <a:effectLst/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Rc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Rr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TW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b="0" dirty="0">
                  <a:effectLst/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b="0" dirty="0">
                  <a:effectLst/>
                  <a:latin typeface="Menlo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6E41EB-44A6-F8BB-3A52-276EBEF97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0582" y="1825625"/>
                <a:ext cx="4483217" cy="4351338"/>
              </a:xfrm>
              <a:blipFill>
                <a:blip r:embed="rId5"/>
                <a:stretch>
                  <a:fillRect l="-1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BF22B6-D36D-EF23-CFD8-8FA19418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52BAE449-8746-28C3-2F80-89FF30F98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34"/>
    </mc:Choice>
    <mc:Fallback>
      <p:transition spd="slow" advTm="34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4" x="3409950" y="4368800"/>
          <p14:tracePt t="1041" x="3397250" y="4343400"/>
          <p14:tracePt t="1049" x="3390900" y="4337050"/>
          <p14:tracePt t="1067" x="3371850" y="4298950"/>
          <p14:tracePt t="1079" x="3346450" y="4260850"/>
          <p14:tracePt t="1099" x="3333750" y="4229100"/>
          <p14:tracePt t="1113" x="3327400" y="4197350"/>
          <p14:tracePt t="1131" x="3327400" y="4165600"/>
          <p14:tracePt t="1146" x="3333750" y="4114800"/>
          <p14:tracePt t="1167" x="3390900" y="4057650"/>
          <p14:tracePt t="1178" x="3435350" y="4044950"/>
          <p14:tracePt t="1200" x="3657600" y="4032250"/>
          <p14:tracePt t="1212" x="3733800" y="4044950"/>
          <p14:tracePt t="1228" x="3867150" y="4083050"/>
          <p14:tracePt t="1230" x="3911600" y="4095750"/>
          <p14:tracePt t="1249" x="3968750" y="4140200"/>
          <p14:tracePt t="1264" x="4019550" y="4191000"/>
          <p14:tracePt t="1282" x="4032250" y="4241800"/>
          <p14:tracePt t="1296" x="4032250" y="4286250"/>
          <p14:tracePt t="1314" x="4013200" y="4337050"/>
          <p14:tracePt t="1329" x="3956050" y="4375150"/>
          <p14:tracePt t="1345" x="3879850" y="4413250"/>
          <p14:tracePt t="1363" x="3803650" y="4425950"/>
          <p14:tracePt t="1382" x="3708400" y="4413250"/>
          <p14:tracePt t="1397" x="3619500" y="4381500"/>
          <p14:tracePt t="1414" x="3543300" y="4337050"/>
          <p14:tracePt t="1429" x="3479800" y="4286250"/>
          <p14:tracePt t="1437" x="3460750" y="4260850"/>
          <p14:tracePt t="1446" x="3454400" y="4235450"/>
          <p14:tracePt t="1464" x="3448050" y="4191000"/>
          <p14:tracePt t="1479" x="3448050" y="4140200"/>
          <p14:tracePt t="1497" x="3460750" y="4102100"/>
          <p14:tracePt t="1513" x="3492500" y="4070350"/>
          <p14:tracePt t="1530" x="3543300" y="4057650"/>
          <p14:tracePt t="1544" x="3581400" y="4057650"/>
          <p14:tracePt t="1562" x="3644900" y="4076700"/>
          <p14:tracePt t="1579" x="3708400" y="4133850"/>
          <p14:tracePt t="1597" x="3771900" y="4241800"/>
          <p14:tracePt t="1611" x="3771900" y="4260850"/>
          <p14:tracePt t="1614" x="3771900" y="4292600"/>
          <p14:tracePt t="1628" x="3759200" y="4330700"/>
          <p14:tracePt t="1645" x="3695700" y="4387850"/>
          <p14:tracePt t="1662" x="3638550" y="4406900"/>
          <p14:tracePt t="1680" x="3568700" y="4413250"/>
          <p14:tracePt t="1695" x="3467100" y="4387850"/>
          <p14:tracePt t="1712" x="3378200" y="4349750"/>
          <p14:tracePt t="1729" x="3302000" y="4298950"/>
          <p14:tracePt t="1743" x="3276600" y="4260850"/>
          <p14:tracePt t="1762" x="3270250" y="4241800"/>
          <p14:tracePt t="1778" x="3276600" y="4203700"/>
          <p14:tracePt t="1797" x="3295650" y="4184650"/>
          <p14:tracePt t="1813" x="0" y="0"/>
        </p14:tracePtLst>
        <p14:tracePtLst>
          <p14:tracePt t="3926" x="1270000" y="4146550"/>
          <p14:tracePt t="3941" x="1263650" y="4146550"/>
          <p14:tracePt t="3957" x="1257300" y="4159250"/>
          <p14:tracePt t="3965" x="1257300" y="4165600"/>
          <p14:tracePt t="3973" x="1250950" y="4178300"/>
          <p14:tracePt t="3989" x="1244600" y="4191000"/>
          <p14:tracePt t="4005" x="1238250" y="4216400"/>
          <p14:tracePt t="4022" x="1225550" y="4273550"/>
          <p14:tracePt t="4038" x="1212850" y="4343400"/>
          <p14:tracePt t="4058" x="1187450" y="4432300"/>
          <p14:tracePt t="4075" x="1174750" y="4508500"/>
          <p14:tracePt t="4088" x="1162050" y="4552950"/>
          <p14:tracePt t="4107" x="1162050" y="4559300"/>
          <p14:tracePt t="4122" x="1162050" y="4565650"/>
          <p14:tracePt t="4137" x="1162050" y="4572000"/>
          <p14:tracePt t="4159" x="1187450" y="4572000"/>
          <p14:tracePt t="4172" x="1225550" y="4572000"/>
          <p14:tracePt t="4189" x="1435100" y="4572000"/>
          <p14:tracePt t="4206" x="1682750" y="4572000"/>
          <p14:tracePt t="4222" x="2070100" y="4572000"/>
          <p14:tracePt t="4240" x="2546350" y="4572000"/>
          <p14:tracePt t="4256" x="3194050" y="4572000"/>
          <p14:tracePt t="4271" x="3905250" y="4572000"/>
          <p14:tracePt t="4290" x="4654550" y="4572000"/>
          <p14:tracePt t="4305" x="5384800" y="4572000"/>
          <p14:tracePt t="4322" x="6076950" y="4572000"/>
          <p14:tracePt t="4337" x="6654800" y="4572000"/>
          <p14:tracePt t="4355" x="7048500" y="4559300"/>
          <p14:tracePt t="4371" x="7270750" y="4559300"/>
          <p14:tracePt t="4386" x="7423150" y="4540250"/>
          <p14:tracePt t="4405" x="7480300" y="4540250"/>
          <p14:tracePt t="4420" x="7493000" y="4540250"/>
          <p14:tracePt t="4566" x="7473950" y="4540250"/>
          <p14:tracePt t="4573" x="7461250" y="4540250"/>
          <p14:tracePt t="4589" x="7410450" y="4559300"/>
          <p14:tracePt t="4603" x="7359650" y="4584700"/>
          <p14:tracePt t="4622" x="7112000" y="4673600"/>
          <p14:tracePt t="4636" x="6864350" y="4692650"/>
          <p14:tracePt t="4652" x="6731000" y="4692650"/>
          <p14:tracePt t="4655" x="6546850" y="4673600"/>
          <p14:tracePt t="4672" x="6235700" y="4622800"/>
          <p14:tracePt t="4687" x="5994400" y="4540250"/>
          <p14:tracePt t="4703" x="5810250" y="4464050"/>
          <p14:tracePt t="4719" x="5670550" y="4356100"/>
          <p14:tracePt t="4735" x="5600700" y="4260850"/>
          <p14:tracePt t="4752" x="5575300" y="4184650"/>
          <p14:tracePt t="4769" x="5568950" y="4114800"/>
          <p14:tracePt t="4786" x="5568950" y="4057650"/>
          <p14:tracePt t="4806" x="5568950" y="4006850"/>
          <p14:tracePt t="4819" x="5568950" y="4000500"/>
          <p14:tracePt t="4837" x="5568950" y="3994150"/>
          <p14:tracePt t="4905" x="5568950" y="3987800"/>
          <p14:tracePt t="4934" x="5568950" y="3994150"/>
          <p14:tracePt t="4951" x="5568950" y="4000500"/>
          <p14:tracePt t="4959" x="5568950" y="4013200"/>
          <p14:tracePt t="4969" x="5568950" y="4019550"/>
          <p14:tracePt t="4987" x="5568950" y="4051300"/>
          <p14:tracePt t="4987" x="0" y="0"/>
        </p14:tracePtLst>
        <p14:tracePtLst>
          <p14:tracePt t="5704" x="3803650" y="3168650"/>
          <p14:tracePt t="5728" x="3803650" y="3162300"/>
          <p14:tracePt t="5818" x="3822700" y="3181350"/>
          <p14:tracePt t="5827" x="3867150" y="3200400"/>
          <p14:tracePt t="5834" x="3937000" y="3238500"/>
          <p14:tracePt t="5849" x="4076700" y="3321050"/>
          <p14:tracePt t="5867" x="4229100" y="3409950"/>
          <p14:tracePt t="5883" x="4394200" y="3467100"/>
          <p14:tracePt t="5887" x="4483100" y="3505200"/>
          <p14:tracePt t="5901" x="4679950" y="3587750"/>
          <p14:tracePt t="5917" x="4997450" y="3695700"/>
          <p14:tracePt t="5933" x="5480050" y="3886200"/>
          <p14:tracePt t="5951" x="6013450" y="4095750"/>
          <p14:tracePt t="5965" x="6496050" y="4254500"/>
          <p14:tracePt t="5982" x="6794500" y="4343400"/>
          <p14:tracePt t="6002" x="6959600" y="4387850"/>
          <p14:tracePt t="6016" x="7029450" y="4400550"/>
          <p14:tracePt t="6034" x="7035800" y="4400550"/>
          <p14:tracePt t="6050" x="7042150" y="4400550"/>
          <p14:tracePt t="6210" x="7035800" y="4400550"/>
          <p14:tracePt t="6217" x="7023100" y="4394200"/>
          <p14:tracePt t="6217" x="0" y="0"/>
        </p14:tracePtLst>
        <p14:tracePtLst>
          <p14:tracePt t="7023" x="5530850" y="4406900"/>
          <p14:tracePt t="7029" x="5518150" y="4375150"/>
          <p14:tracePt t="7048" x="5480050" y="4305300"/>
          <p14:tracePt t="7063" x="5435600" y="4210050"/>
          <p14:tracePt t="7082" x="5378450" y="4108450"/>
          <p14:tracePt t="7096" x="5327650" y="4013200"/>
          <p14:tracePt t="7115" x="5289550" y="3898900"/>
          <p14:tracePt t="7117" x="5264150" y="3854450"/>
          <p14:tracePt t="7130" x="5251450" y="3810000"/>
          <p14:tracePt t="7149" x="5213350" y="3689350"/>
          <p14:tracePt t="7163" x="5213350" y="3657600"/>
          <p14:tracePt t="7182" x="5226050" y="3568700"/>
          <p14:tracePt t="7201" x="5257800" y="3524250"/>
          <p14:tracePt t="7213" x="5314950" y="3473450"/>
          <p14:tracePt t="7231" x="5365750" y="3448050"/>
          <p14:tracePt t="7248" x="5429250" y="3422650"/>
          <p14:tracePt t="7264" x="5518150" y="3409950"/>
          <p14:tracePt t="7280" x="5632450" y="3409950"/>
          <p14:tracePt t="7297" x="5791200" y="3409950"/>
          <p14:tracePt t="7313" x="6019800" y="3429000"/>
          <p14:tracePt t="7331" x="6350000" y="3486150"/>
          <p14:tracePt t="7347" x="6623050" y="3549650"/>
          <p14:tracePt t="7362" x="6794500" y="3587750"/>
          <p14:tracePt t="7379" x="6908800" y="3638550"/>
          <p14:tracePt t="7397" x="6991350" y="3695700"/>
          <p14:tracePt t="7413" x="7004050" y="3727450"/>
          <p14:tracePt t="7429" x="6997700" y="3803650"/>
          <p14:tracePt t="7446" x="6959600" y="3943350"/>
          <p14:tracePt t="7462" x="6927850" y="4089400"/>
          <p14:tracePt t="7479" x="6877050" y="4241800"/>
          <p14:tracePt t="7495" x="6826250" y="4362450"/>
          <p14:tracePt t="7512" x="6769100" y="4470400"/>
          <p14:tracePt t="7528" x="6711950" y="4533900"/>
          <p14:tracePt t="7544" x="6642100" y="4610100"/>
          <p14:tracePt t="7565" x="6540500" y="4692650"/>
          <p14:tracePt t="7578" x="6508750" y="4718050"/>
          <p14:tracePt t="7597" x="6438900" y="4762500"/>
          <p14:tracePt t="7612" x="6419850" y="4768850"/>
          <p14:tracePt t="7630" x="6350000" y="4775200"/>
          <p14:tracePt t="7649" x="6273800" y="4775200"/>
          <p14:tracePt t="7664" x="6210300" y="4775200"/>
          <p14:tracePt t="7681" x="6140450" y="4768850"/>
          <p14:tracePt t="7685" x="6121400" y="4762500"/>
          <p14:tracePt t="7695" x="6096000" y="4756150"/>
          <p14:tracePt t="7714" x="6051550" y="4724400"/>
          <p14:tracePt t="7729" x="5981700" y="4654550"/>
          <p14:tracePt t="7747" x="5905500" y="4572000"/>
          <p14:tracePt t="7762" x="5829300" y="4508500"/>
          <p14:tracePt t="7779" x="5759450" y="4451350"/>
          <p14:tracePt t="7781" x="5734050" y="4413250"/>
          <p14:tracePt t="7794" x="5695950" y="4375150"/>
          <p14:tracePt t="7812" x="5607050" y="4260850"/>
          <p14:tracePt t="7828" x="5524500" y="4121150"/>
          <p14:tracePt t="7832" x="5480050" y="4057650"/>
          <p14:tracePt t="7845" x="5422900" y="3924300"/>
          <p14:tracePt t="7862" x="5391150" y="3810000"/>
          <p14:tracePt t="7880" x="5384800" y="3689350"/>
          <p14:tracePt t="7895" x="5384800" y="3562350"/>
          <p14:tracePt t="7912" x="5410200" y="3460750"/>
          <p14:tracePt t="7931" x="5435600" y="3371850"/>
          <p14:tracePt t="7946" x="5499100" y="3282950"/>
          <p14:tracePt t="7961" x="5588000" y="3213100"/>
          <p14:tracePt t="7981" x="5778500" y="3149600"/>
          <p14:tracePt t="7995" x="5842000" y="3130550"/>
          <p14:tracePt t="7997" x="5918200" y="3124200"/>
          <p14:tracePt t="8011" x="5988050" y="3124200"/>
          <p14:tracePt t="8013" x="6076950" y="3124200"/>
          <p14:tracePt t="8029" x="6254750" y="3155950"/>
          <p14:tracePt t="8043" x="6343650" y="3181350"/>
          <p14:tracePt t="8047" x="6445250" y="3213100"/>
          <p14:tracePt t="8062" x="6642100" y="3314700"/>
          <p14:tracePt t="8080" x="6832600" y="3422650"/>
          <p14:tracePt t="8095" x="6953250" y="3543300"/>
          <p14:tracePt t="8112" x="7010400" y="3676650"/>
          <p14:tracePt t="8127" x="7035800" y="3816350"/>
          <p14:tracePt t="8145" x="7035800" y="3968750"/>
          <p14:tracePt t="8162" x="6997700" y="4127500"/>
          <p14:tracePt t="8167" x="6965950" y="4216400"/>
          <p14:tracePt t="8176" x="6940550" y="4292600"/>
          <p14:tracePt t="8199" x="6819900" y="4514850"/>
          <p14:tracePt t="8208" x="6788150" y="4565650"/>
          <p14:tracePt t="8232" x="6692900" y="4679950"/>
          <p14:tracePt t="8236" x="6654800" y="4711700"/>
          <p14:tracePt t="8265" x="6565900" y="4787900"/>
          <p14:tracePt t="8269" x="6534150" y="4813300"/>
          <p14:tracePt t="8296" x="6426200" y="4851400"/>
          <p14:tracePt t="8309" x="6350000" y="4864100"/>
          <p14:tracePt t="8328" x="6229350" y="4851400"/>
          <p14:tracePt t="8345" x="6134100" y="4838700"/>
          <p14:tracePt t="8362" x="6083300" y="4826000"/>
          <p14:tracePt t="8377" x="6051550" y="4813300"/>
          <p14:tracePt t="8394" x="6026150" y="4800600"/>
          <p14:tracePt t="8411" x="5994400" y="4775200"/>
          <p14:tracePt t="8426" x="5962650" y="4756150"/>
          <p14:tracePt t="8443" x="5943600" y="4718050"/>
          <p14:tracePt t="8459" x="5918200" y="4692650"/>
          <p14:tracePt t="8477" x="5911850" y="4673600"/>
          <p14:tracePt t="8495" x="5911850" y="4667250"/>
          <p14:tracePt t="8598" x="0" y="0"/>
        </p14:tracePtLst>
        <p14:tracePtLst>
          <p14:tracePt t="9065" x="5264150" y="4311650"/>
          <p14:tracePt t="9072" x="5251450" y="4267200"/>
          <p14:tracePt t="9091" x="5226050" y="4165600"/>
          <p14:tracePt t="9107" x="5194300" y="4019550"/>
          <p14:tracePt t="9126" x="5162550" y="3810000"/>
          <p14:tracePt t="9143" x="5156200" y="3689350"/>
          <p14:tracePt t="9157" x="5175250" y="3549650"/>
          <p14:tracePt t="9173" x="5213350" y="3435350"/>
          <p14:tracePt t="9193" x="5276850" y="3346450"/>
          <p14:tracePt t="9208" x="5340350" y="3308350"/>
          <p14:tracePt t="9223" x="5461000" y="3276600"/>
          <p14:tracePt t="9242" x="5619750" y="3263900"/>
          <p14:tracePt t="9258" x="5842000" y="3282950"/>
          <p14:tracePt t="9275" x="6070600" y="3321050"/>
          <p14:tracePt t="9279" x="6178550" y="3346450"/>
          <p14:tracePt t="9291" x="6286500" y="3384550"/>
          <p14:tracePt t="9311" x="6527800" y="3492500"/>
          <p14:tracePt t="9322" x="6584950" y="3524250"/>
          <p14:tracePt t="9343" x="6673850" y="3644900"/>
          <p14:tracePt t="9360" x="6686550" y="3721100"/>
          <p14:tracePt t="9375" x="6686550" y="3810000"/>
          <p14:tracePt t="9392" x="6680200" y="3949700"/>
          <p14:tracePt t="9408" x="6654800" y="4108450"/>
          <p14:tracePt t="9425" x="6623050" y="4260850"/>
          <p14:tracePt t="9440" x="6584950" y="4394200"/>
          <p14:tracePt t="9459" x="6534150" y="4495800"/>
          <p14:tracePt t="9472" x="6470650" y="4591050"/>
          <p14:tracePt t="9491" x="6400800" y="4692650"/>
          <p14:tracePt t="9494" x="6362700" y="4730750"/>
          <p14:tracePt t="9506" x="6318250" y="4768850"/>
          <p14:tracePt t="9525" x="6235700" y="4851400"/>
          <p14:tracePt t="9539" x="6216650" y="4870450"/>
          <p14:tracePt t="9557" x="6172200" y="4889500"/>
          <p14:tracePt t="9583" x="6165850" y="4889500"/>
          <p14:tracePt t="9600" x="6165850" y="4883150"/>
          <p14:tracePt t="9609" x="6165850" y="4864100"/>
          <p14:tracePt t="9623" x="6172200" y="4851400"/>
          <p14:tracePt t="9624" x="0" y="0"/>
        </p14:tracePtLst>
        <p14:tracePtLst>
          <p14:tracePt t="10463" x="5175250" y="3708400"/>
          <p14:tracePt t="10477" x="5181600" y="3721100"/>
          <p14:tracePt t="10486" x="5213350" y="3740150"/>
          <p14:tracePt t="10504" x="5308600" y="3803650"/>
          <p14:tracePt t="10521" x="5486400" y="3911600"/>
          <p14:tracePt t="10538" x="5695950" y="4038600"/>
          <p14:tracePt t="10553" x="5842000" y="4121150"/>
          <p14:tracePt t="10574" x="5956300" y="4197350"/>
          <p14:tracePt t="10588" x="5975350" y="4210050"/>
          <p14:tracePt t="10602" x="5988050" y="4222750"/>
          <p14:tracePt t="10641" x="5981700" y="4222750"/>
          <p14:tracePt t="10646" x="5962650" y="4216400"/>
          <p14:tracePt t="10654" x="5930900" y="4203700"/>
          <p14:tracePt t="10670" x="5854700" y="4140200"/>
          <p14:tracePt t="10688" x="5746750" y="4057650"/>
          <p14:tracePt t="10703" x="5600700" y="3962400"/>
          <p14:tracePt t="10722" x="5441950" y="3873500"/>
          <p14:tracePt t="10737" x="5314950" y="3790950"/>
          <p14:tracePt t="10754" x="5245100" y="3746500"/>
          <p14:tracePt t="10768" x="5226050" y="3733800"/>
          <p14:tracePt t="10817" x="5238750" y="3733800"/>
          <p14:tracePt t="10827" x="5264150" y="3740150"/>
          <p14:tracePt t="10837" x="5353050" y="3771900"/>
          <p14:tracePt t="10854" x="5454650" y="3810000"/>
          <p14:tracePt t="10873" x="5537200" y="3841750"/>
          <p14:tracePt t="10887" x="5619750" y="3879850"/>
          <p14:tracePt t="10904" x="5657850" y="3892550"/>
          <p14:tracePt t="10952" x="5651500" y="3892550"/>
          <p14:tracePt t="10961" x="5626100" y="3886200"/>
          <p14:tracePt t="10968" x="5581650" y="3873500"/>
          <p14:tracePt t="10986" x="5486400" y="3829050"/>
          <p14:tracePt t="10989" x="5429250" y="3810000"/>
          <p14:tracePt t="11003" x="5372100" y="3771900"/>
          <p14:tracePt t="11004" x="5327650" y="3740150"/>
          <p14:tracePt t="11018" x="5276850" y="3708400"/>
          <p14:tracePt t="11021" x="5238750" y="3689350"/>
          <p14:tracePt t="11037" x="5219700" y="3676650"/>
          <p14:tracePt t="11077" x="5232400" y="3676650"/>
          <p14:tracePt t="11087" x="5264150" y="3676650"/>
          <p14:tracePt t="11105" x="5372100" y="3695700"/>
          <p14:tracePt t="11119" x="5537200" y="3759200"/>
          <p14:tracePt t="11137" x="5721350" y="3829050"/>
          <p14:tracePt t="11152" x="5880100" y="3886200"/>
          <p14:tracePt t="11171" x="5981700" y="3937000"/>
          <p14:tracePt t="11172" x="6000750" y="3943350"/>
          <p14:tracePt t="11185" x="6000750" y="3949700"/>
          <p14:tracePt t="11202" x="6007100" y="3956050"/>
          <p14:tracePt t="11239" x="6000750" y="3956050"/>
          <p14:tracePt t="11249" x="5981700" y="3956050"/>
          <p14:tracePt t="11257" x="5956300" y="3956050"/>
          <p14:tracePt t="11268" x="5924550" y="3943350"/>
          <p14:tracePt t="11284" x="5829300" y="3892550"/>
          <p14:tracePt t="11285" x="0" y="0"/>
        </p14:tracePtLst>
        <p14:tracePtLst>
          <p14:tracePt t="12713" x="4787900" y="2806700"/>
          <p14:tracePt t="12726" x="4787900" y="2813050"/>
          <p14:tracePt t="12733" x="4787900" y="2819400"/>
          <p14:tracePt t="12758" x="4794250" y="2825750"/>
          <p14:tracePt t="12775" x="4794250" y="2838450"/>
          <p14:tracePt t="12782" x="4800600" y="2851150"/>
          <p14:tracePt t="12800" x="4806950" y="2876550"/>
          <p14:tracePt t="12817" x="4813300" y="2901950"/>
          <p14:tracePt t="12821" x="4819650" y="2914650"/>
          <p14:tracePt t="12829" x="4826000" y="2927350"/>
          <p14:tracePt t="12846" x="4832350" y="2940050"/>
          <p14:tracePt t="12863" x="4845050" y="2965450"/>
          <p14:tracePt t="12881" x="4851400" y="2978150"/>
          <p14:tracePt t="12897" x="4857750" y="2997200"/>
          <p14:tracePt t="12913" x="4876800" y="3016250"/>
          <p14:tracePt t="12917" x="4895850" y="3028950"/>
          <p14:tracePt t="12931" x="4921250" y="3041650"/>
          <p14:tracePt t="12953" x="4991100" y="3060700"/>
          <p14:tracePt t="12962" x="5010150" y="3067050"/>
          <p14:tracePt t="12981" x="5041900" y="3073400"/>
          <p14:tracePt t="12997" x="5060950" y="3079750"/>
          <p14:tracePt t="13015" x="5080000" y="3079750"/>
          <p14:tracePt t="13033" x="5105400" y="3086100"/>
          <p14:tracePt t="13072" x="5111750" y="3092450"/>
          <p14:tracePt t="13078" x="5118100" y="3098800"/>
          <p14:tracePt t="13098" x="5124450" y="3105150"/>
          <p14:tracePt t="13114" x="5137150" y="3111500"/>
          <p14:tracePt t="13131" x="5143500" y="3117850"/>
          <p14:tracePt t="13147" x="5149850" y="3130550"/>
          <p14:tracePt t="13163" x="5156200" y="3149600"/>
          <p14:tracePt t="13181" x="5156200" y="3181350"/>
          <p14:tracePt t="13197" x="5156200" y="3200400"/>
          <p14:tracePt t="13214" x="5156200" y="3213100"/>
          <p14:tracePt t="13232" x="5149850" y="3244850"/>
          <p14:tracePt t="13248" x="5137150" y="3263900"/>
          <p14:tracePt t="13263" x="5130800" y="3282950"/>
          <p14:tracePt t="13281" x="5118100" y="3295650"/>
          <p14:tracePt t="13296" x="5111750" y="3308350"/>
          <p14:tracePt t="13318" x="5111750" y="3314700"/>
          <p14:tracePt t="13331" x="5111750" y="3321050"/>
          <p14:tracePt t="13368" x="5111750" y="3327400"/>
          <p14:tracePt t="13375" x="5118100" y="3333750"/>
          <p14:tracePt t="13392" x="5124450" y="3340100"/>
          <p14:tracePt t="13400" x="5137150" y="3346450"/>
          <p14:tracePt t="13413" x="5143500" y="3352800"/>
          <p14:tracePt t="13431" x="5149850" y="3359150"/>
          <p14:tracePt t="13448" x="5156200" y="3359150"/>
          <p14:tracePt t="13463" x="5162550" y="3371850"/>
          <p14:tracePt t="13478" x="5162550" y="3378200"/>
          <p14:tracePt t="13496" x="5162550" y="3384550"/>
          <p14:tracePt t="13511" x="5162550" y="3390900"/>
          <p14:tracePt t="13527" x="5162550" y="3416300"/>
          <p14:tracePt t="13546" x="5156200" y="3422650"/>
          <p14:tracePt t="13563" x="5143500" y="3435350"/>
          <p14:tracePt t="13578" x="5137150" y="3441700"/>
          <p14:tracePt t="13597" x="5124450" y="3454400"/>
          <p14:tracePt t="13612" x="5118100" y="3460750"/>
          <p14:tracePt t="13628" x="5111750" y="3473450"/>
          <p14:tracePt t="13662" x="5111750" y="3479800"/>
          <p14:tracePt t="13679" x="5105400" y="3486150"/>
          <p14:tracePt t="13695" x="5105400" y="3492500"/>
          <p14:tracePt t="13712" x="5099050" y="3505200"/>
          <p14:tracePt t="13729" x="5099050" y="3511550"/>
          <p14:tracePt t="13747" x="5099050" y="3517900"/>
          <p14:tracePt t="13762" x="5092700" y="3530600"/>
          <p14:tracePt t="13778" x="5086350" y="3543300"/>
          <p14:tracePt t="13795" x="5086350" y="3562350"/>
          <p14:tracePt t="13810" x="5080000" y="3568700"/>
          <p14:tracePt t="13828" x="5080000" y="3581400"/>
          <p14:tracePt t="13845" x="5080000" y="3594100"/>
          <p14:tracePt t="13861" x="5080000" y="3600450"/>
          <p14:tracePt t="13877" x="5080000" y="3606800"/>
          <p14:tracePt t="13927" x="5080000" y="3613150"/>
          <p14:tracePt t="13934" x="5086350" y="3625850"/>
          <p14:tracePt t="13945" x="5092700" y="3625850"/>
          <p14:tracePt t="13963" x="5092700" y="3638550"/>
          <p14:tracePt t="13978" x="5092700" y="3651250"/>
          <p14:tracePt t="13998" x="5092700" y="3683000"/>
          <p14:tracePt t="14012" x="5092700" y="3702050"/>
          <p14:tracePt t="14027" x="5092700" y="3708400"/>
          <p14:tracePt t="14032" x="5086350" y="3721100"/>
          <p14:tracePt t="14046" x="5080000" y="3746500"/>
          <p14:tracePt t="14061" x="5054600" y="3765550"/>
          <p14:tracePt t="14079" x="5035550" y="3790950"/>
          <p14:tracePt t="14093" x="5016500" y="3797300"/>
          <p14:tracePt t="14112" x="4997450" y="3816350"/>
          <p14:tracePt t="14128" x="4997450" y="3822700"/>
          <p14:tracePt t="14145" x="4991100" y="3829050"/>
          <p14:tracePt t="14161" x="4991100" y="3835400"/>
          <p14:tracePt t="14177" x="4991100" y="3841750"/>
          <p14:tracePt t="14208" x="4991100" y="3848100"/>
          <p14:tracePt t="14223" x="4991100" y="3854450"/>
          <p14:tracePt t="14240" x="5003800" y="3854450"/>
          <p14:tracePt t="14247" x="5010150" y="3860800"/>
          <p14:tracePt t="14263" x="5016500" y="3873500"/>
          <p14:tracePt t="14289" x="5016500" y="3886200"/>
          <p14:tracePt t="14296" x="5016500" y="3892550"/>
          <p14:tracePt t="14312" x="5016500" y="3911600"/>
          <p14:tracePt t="14327" x="5016500" y="3930650"/>
          <p14:tracePt t="14343" x="5010150" y="3962400"/>
          <p14:tracePt t="14362" x="4997450" y="3994150"/>
          <p14:tracePt t="14377" x="4991100" y="4019550"/>
          <p14:tracePt t="14392" x="4978400" y="4051300"/>
          <p14:tracePt t="14411" x="4972050" y="4070350"/>
          <p14:tracePt t="14428" x="4972050" y="4076700"/>
          <p14:tracePt t="14444" x="4972050" y="4083050"/>
          <p14:tracePt t="14461" x="4965700" y="4095750"/>
          <p14:tracePt t="14480" x="4959350" y="4102100"/>
          <p14:tracePt t="14542" x="4965700" y="4102100"/>
          <p14:tracePt t="14543" x="0" y="0"/>
        </p14:tracePtLst>
        <p14:tracePtLst>
          <p14:tracePt t="15128" x="5181600" y="3683000"/>
          <p14:tracePt t="15239" x="5181600" y="3676650"/>
          <p14:tracePt t="15255" x="5181600" y="3663950"/>
          <p14:tracePt t="15352" x="5181600" y="3657600"/>
          <p14:tracePt t="15391" x="5187950" y="3657600"/>
          <p14:tracePt t="15486" x="5187950" y="3663950"/>
          <p14:tracePt t="15510" x="5175250" y="3670300"/>
          <p14:tracePt t="15517" x="5175250" y="3676650"/>
          <p14:tracePt t="15525" x="5168900" y="3676650"/>
          <p14:tracePt t="15539" x="5162550" y="3683000"/>
          <p14:tracePt t="15557" x="5156200" y="3695700"/>
          <p14:tracePt t="15648" x="5149850" y="3695700"/>
          <p14:tracePt t="15679" x="0" y="0"/>
        </p14:tracePtLst>
        <p14:tracePtLst>
          <p14:tracePt t="16248" x="3403600" y="2965450"/>
          <p14:tracePt t="16258" x="3409950" y="2965450"/>
          <p14:tracePt t="16273" x="3486150" y="2984500"/>
          <p14:tracePt t="16288" x="3587750" y="3022600"/>
          <p14:tracePt t="16307" x="3708400" y="3054350"/>
          <p14:tracePt t="16322" x="3829050" y="3098800"/>
          <p14:tracePt t="16339" x="3975100" y="3155950"/>
          <p14:tracePt t="16355" x="4146550" y="3225800"/>
          <p14:tracePt t="16357" x="4229100" y="3257550"/>
          <p14:tracePt t="16371" x="4305300" y="3282950"/>
          <p14:tracePt t="16376" x="4387850" y="3321050"/>
          <p14:tracePt t="16387" x="4476750" y="3352800"/>
          <p14:tracePt t="16407" x="4749800" y="3441700"/>
          <p14:tracePt t="16422" x="4965700" y="3498850"/>
          <p14:tracePt t="16438" x="5143500" y="3530600"/>
          <p14:tracePt t="16455" x="5257800" y="3556000"/>
          <p14:tracePt t="16471" x="5289550" y="3562350"/>
          <p14:tracePt t="16489" x="5302250" y="3562350"/>
          <p14:tracePt t="16632" x="5302250" y="3568700"/>
          <p14:tracePt t="16640" x="5295900" y="3568700"/>
          <p14:tracePt t="16653" x="5289550" y="3581400"/>
          <p14:tracePt t="16671" x="5283200" y="3581400"/>
          <p14:tracePt t="16744" x="5276850" y="3587750"/>
          <p14:tracePt t="16754" x="5276850" y="3594100"/>
          <p14:tracePt t="16772" x="5270500" y="3600450"/>
          <p14:tracePt t="16982" x="5270500" y="3606800"/>
          <p14:tracePt t="16992" x="5270500" y="3613150"/>
          <p14:tracePt t="17007" x="5276850" y="3619500"/>
          <p14:tracePt t="17021" x="5283200" y="3619500"/>
          <p14:tracePt t="17119" x="0" y="0"/>
        </p14:tracePtLst>
        <p14:tracePtLst>
          <p14:tracePt t="19503" x="1314450" y="3422650"/>
          <p14:tracePt t="19526" x="1314450" y="3435350"/>
          <p14:tracePt t="19543" x="1320800" y="3435350"/>
          <p14:tracePt t="19551" x="1333500" y="3435350"/>
          <p14:tracePt t="19563" x="1352550" y="3435350"/>
          <p14:tracePt t="19579" x="1409700" y="3435350"/>
          <p14:tracePt t="19596" x="1479550" y="3409950"/>
          <p14:tracePt t="19613" x="1644650" y="3365500"/>
          <p14:tracePt t="19629" x="1816100" y="3327400"/>
          <p14:tracePt t="19644" x="1924050" y="3302000"/>
          <p14:tracePt t="19649" x="2044700" y="3282950"/>
          <p14:tracePt t="19662" x="2286000" y="3225800"/>
          <p14:tracePt t="19680" x="2622550" y="3162300"/>
          <p14:tracePt t="19695" x="2997200" y="3092450"/>
          <p14:tracePt t="19712" x="3333750" y="3022600"/>
          <p14:tracePt t="19730" x="3524250" y="2990850"/>
          <p14:tracePt t="19746" x="3625850" y="2965450"/>
          <p14:tracePt t="19762" x="3657600" y="2959100"/>
          <p14:tracePt t="19766" x="3676650" y="2952750"/>
          <p14:tracePt t="19777" x="3683000" y="2952750"/>
          <p14:tracePt t="19797" x="3733800" y="2940050"/>
          <p14:tracePt t="19812" x="3752850" y="2933700"/>
          <p14:tracePt t="19828" x="3790950" y="2933700"/>
          <p14:tracePt t="19832" x="3816350" y="2933700"/>
          <p14:tracePt t="19849" x="3854450" y="2933700"/>
          <p14:tracePt t="19863" x="3873500" y="2933700"/>
          <p14:tracePt t="20007" x="3873500" y="2940050"/>
          <p14:tracePt t="20015" x="3867150" y="2946400"/>
          <p14:tracePt t="20031" x="3854450" y="2952750"/>
          <p14:tracePt t="20045" x="3841750" y="2965450"/>
          <p14:tracePt t="20062" x="3803650" y="2984500"/>
          <p14:tracePt t="20080" x="3771900" y="2997200"/>
          <p14:tracePt t="20096" x="3746500" y="3009900"/>
          <p14:tracePt t="20222" x="3746500" y="3016250"/>
          <p14:tracePt t="20486" x="0" y="0"/>
        </p14:tracePtLst>
        <p14:tracePtLst>
          <p14:tracePt t="23922" x="3289300" y="3219450"/>
          <p14:tracePt t="23925" x="3276600" y="3213100"/>
          <p14:tracePt t="23937" x="3270250" y="3206750"/>
          <p14:tracePt t="23950" x="3270250" y="3187700"/>
          <p14:tracePt t="23970" x="3263900" y="3155950"/>
          <p14:tracePt t="23983" x="3263900" y="3117850"/>
          <p14:tracePt t="24002" x="3263900" y="3060700"/>
          <p14:tracePt t="24018" x="3270250" y="2990850"/>
          <p14:tracePt t="24035" x="3295650" y="2940050"/>
          <p14:tracePt t="24052" x="3321050" y="2908300"/>
          <p14:tracePt t="24054" x="3340100" y="2895600"/>
          <p14:tracePt t="24067" x="3359150" y="2889250"/>
          <p14:tracePt t="24084" x="3378200" y="2882900"/>
          <p14:tracePt t="24101" x="3422650" y="2895600"/>
          <p14:tracePt t="24117" x="3467100" y="2921000"/>
          <p14:tracePt t="24133" x="3505200" y="2946400"/>
          <p14:tracePt t="24153" x="3543300" y="2971800"/>
          <p14:tracePt t="24167" x="3587750" y="2997200"/>
          <p14:tracePt t="24184" x="3619500" y="3016250"/>
          <p14:tracePt t="24201" x="3638550" y="3028950"/>
          <p14:tracePt t="24216" x="3644900" y="3035300"/>
          <p14:tracePt t="24234" x="3644900" y="3041650"/>
          <p14:tracePt t="24250" x="3644900" y="3060700"/>
          <p14:tracePt t="24269" x="3644900" y="3092450"/>
          <p14:tracePt t="24282" x="3638550" y="3111500"/>
          <p14:tracePt t="24302" x="3619500" y="3143250"/>
          <p14:tracePt t="24316" x="3606800" y="3155950"/>
          <p14:tracePt t="24332" x="3581400" y="3168650"/>
          <p14:tracePt t="24349" x="3575050" y="3175000"/>
          <p14:tracePt t="24447" x="0" y="0"/>
        </p14:tracePtLst>
        <p14:tracePtLst>
          <p14:tracePt t="32942" x="1041400" y="3937000"/>
          <p14:tracePt t="32981" x="1041400" y="3930650"/>
          <p14:tracePt t="32989" x="1047750" y="3924300"/>
          <p14:tracePt t="32997" x="1047750" y="3917950"/>
          <p14:tracePt t="33008" x="1060450" y="3898900"/>
          <p14:tracePt t="33025" x="1073150" y="3873500"/>
          <p14:tracePt t="33042" x="1092200" y="3829050"/>
          <p14:tracePt t="33062" x="1143000" y="3721100"/>
          <p14:tracePt t="33075" x="1155700" y="3683000"/>
          <p14:tracePt t="33078" x="1174750" y="3651250"/>
          <p14:tracePt t="33090" x="1193800" y="3619500"/>
          <p14:tracePt t="33111" x="1231900" y="3568700"/>
          <p14:tracePt t="33126" x="1238250" y="3543300"/>
          <p14:tracePt t="33142" x="1244600" y="3543300"/>
          <p14:tracePt t="33253" x="1244600" y="3575050"/>
          <p14:tracePt t="33261" x="1238250" y="3600450"/>
          <p14:tracePt t="33274" x="1225550" y="3638550"/>
          <p14:tracePt t="33290" x="1193800" y="3721100"/>
          <p14:tracePt t="33307" x="1155700" y="3790950"/>
          <p14:tracePt t="33323" x="1123950" y="3867150"/>
          <p14:tracePt t="33340" x="1073150" y="3917950"/>
          <p14:tracePt t="33357" x="1054100" y="3943350"/>
          <p14:tracePt t="33375" x="1041400" y="3949700"/>
          <p14:tracePt t="33397" x="1035050" y="3956050"/>
          <p14:tracePt t="33437" x="1041400" y="3956050"/>
          <p14:tracePt t="33445" x="1047750" y="3956050"/>
          <p14:tracePt t="33457" x="1054100" y="3943350"/>
          <p14:tracePt t="33473" x="1066800" y="3911600"/>
          <p14:tracePt t="33490" x="1098550" y="3867150"/>
          <p14:tracePt t="33508" x="1155700" y="3778250"/>
          <p14:tracePt t="33509" x="1200150" y="3727450"/>
          <p14:tracePt t="33525" x="1295400" y="3606800"/>
          <p14:tracePt t="33539" x="1327150" y="3568700"/>
          <p14:tracePt t="33540" x="1358900" y="3530600"/>
          <p14:tracePt t="33556" x="1390650" y="3498850"/>
          <p14:tracePt t="33575" x="1403350" y="3479800"/>
          <p14:tracePt t="33653" x="1403350" y="3486150"/>
          <p14:tracePt t="33661" x="1397000" y="3486150"/>
          <p14:tracePt t="33677" x="1397000" y="3498850"/>
          <p14:tracePt t="33694" x="1397000" y="3505200"/>
          <p14:tracePt t="33706" x="1390650" y="3511550"/>
          <p14:tracePt t="33723" x="1390650" y="3517900"/>
          <p14:tracePt t="33740" x="1384300" y="3530600"/>
          <p14:tracePt t="33789" x="1371600" y="3536950"/>
          <p14:tracePt t="33797" x="1371600" y="3543300"/>
          <p14:tracePt t="33805" x="1365250" y="3562350"/>
          <p14:tracePt t="33823" x="1346200" y="3613150"/>
          <p14:tracePt t="33839" x="1339850" y="3657600"/>
          <p14:tracePt t="33857" x="1314450" y="3702050"/>
          <p14:tracePt t="33873" x="1289050" y="3721100"/>
          <p14:tracePt t="33890" x="1263650" y="3746500"/>
          <p14:tracePt t="33906" x="1250950" y="3752850"/>
          <p14:tracePt t="33922" x="1244600" y="3759200"/>
          <p14:tracePt t="3406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5F07870-2D80-73AD-FC2D-93EF92F55062}"/>
              </a:ext>
            </a:extLst>
          </p:cNvPr>
          <p:cNvSpPr txBox="1"/>
          <p:nvPr/>
        </p:nvSpPr>
        <p:spPr>
          <a:xfrm>
            <a:off x="1305767" y="1375954"/>
            <a:ext cx="958046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kern="100" baseline="-25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ϕ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36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− 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a­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36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(a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ϕ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36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36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36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6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zh-TW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 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G </a:t>
            </a:r>
            <a:r>
              <a:rPr lang="en-US" altLang="zh-TW" sz="36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36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= H</a:t>
            </a:r>
            <a:endParaRPr lang="en-US" altLang="zh-TW" sz="36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en-US" altLang="zh-TW" sz="36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73B807C1-3CD1-3EE2-503B-FE4C51E2F81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A560B3-C6F0-17EC-0BD6-32AF73BF038A}"/>
              </a:ext>
            </a:extLst>
          </p:cNvPr>
          <p:cNvSpPr/>
          <p:nvPr/>
        </p:nvSpPr>
        <p:spPr>
          <a:xfrm>
            <a:off x="1305767" y="2037806"/>
            <a:ext cx="9580466" cy="11495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4058EB4A-E983-3665-F5A3-6492EAF28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39"/>
    </mc:Choice>
    <mc:Fallback>
      <p:transition spd="slow" advTm="14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2" x="1752600" y="3028950"/>
          <p14:tracePt t="1395" x="1758950" y="3028950"/>
          <p14:tracePt t="1412" x="1797050" y="3022600"/>
          <p14:tracePt t="1427" x="1949450" y="3022600"/>
          <p14:tracePt t="1446" x="2203450" y="3022600"/>
          <p14:tracePt t="1461" x="2616200" y="3022600"/>
          <p14:tracePt t="1476" x="3111500" y="3022600"/>
          <p14:tracePt t="1492" x="3613150" y="3022600"/>
          <p14:tracePt t="1510" x="4000500" y="3022600"/>
          <p14:tracePt t="1525" x="4368800" y="3022600"/>
          <p14:tracePt t="1549" x="4953000" y="3022600"/>
          <p14:tracePt t="1561" x="5149850" y="3022600"/>
          <p14:tracePt t="1576" x="5518150" y="3022600"/>
          <p14:tracePt t="1579" x="5670550" y="3022600"/>
          <p14:tracePt t="1594" x="5975350" y="3022600"/>
          <p14:tracePt t="1610" x="6324600" y="3022600"/>
          <p14:tracePt t="1624" x="6515100" y="3022600"/>
          <p14:tracePt t="1626" x="6692900" y="3022600"/>
          <p14:tracePt t="1644" x="6953250" y="3022600"/>
          <p14:tracePt t="1660" x="7200900" y="3022600"/>
          <p14:tracePt t="1678" x="7435850" y="3028950"/>
          <p14:tracePt t="1682" x="7531100" y="3041650"/>
          <p14:tracePt t="1692" x="7607300" y="3054350"/>
          <p14:tracePt t="1710" x="7696200" y="3079750"/>
          <p14:tracePt t="1727" x="7708900" y="3079750"/>
          <p14:tracePt t="1746" x="7772400" y="3086100"/>
          <p14:tracePt t="1759" x="7804150" y="3086100"/>
          <p14:tracePt t="1762" x="7842250" y="3086100"/>
          <p14:tracePt t="1774" x="7899400" y="3086100"/>
          <p14:tracePt t="1795" x="8077200" y="3086100"/>
          <p14:tracePt t="1807" x="8153400" y="3073400"/>
          <p14:tracePt t="1810" x="8242300" y="3073400"/>
          <p14:tracePt t="1826" x="8458200" y="3073400"/>
          <p14:tracePt t="1842" x="8667750" y="3073400"/>
          <p14:tracePt t="1857" x="8820150" y="3073400"/>
          <p14:tracePt t="1878" x="8883650" y="3073400"/>
          <p14:tracePt t="1893" x="8928100" y="3073400"/>
          <p14:tracePt t="1907" x="9061450" y="3092450"/>
          <p14:tracePt t="1925" x="9302750" y="3130550"/>
          <p14:tracePt t="1942" x="9594850" y="3194050"/>
          <p14:tracePt t="1958" x="9823450" y="3219450"/>
          <p14:tracePt t="1975" x="9994900" y="3219450"/>
          <p14:tracePt t="1999" x="10128250" y="3219450"/>
          <p14:tracePt t="2002" x="10134600" y="3219450"/>
          <p14:tracePt t="2010" x="10140950" y="3219450"/>
          <p14:tracePt t="2051" x="10128250" y="3219450"/>
          <p14:tracePt t="2060" x="10077450" y="3219450"/>
          <p14:tracePt t="2076" x="9886950" y="3200400"/>
          <p14:tracePt t="2091" x="9645650" y="3194050"/>
          <p14:tracePt t="2110" x="9232900" y="3194050"/>
          <p14:tracePt t="2124" x="8648700" y="3194050"/>
          <p14:tracePt t="2143" x="7835900" y="3194050"/>
          <p14:tracePt t="2156" x="6908800" y="3194050"/>
          <p14:tracePt t="2174" x="6051550" y="3194050"/>
          <p14:tracePt t="2192" x="5359400" y="3194050"/>
          <p14:tracePt t="2207" x="4845050" y="3194050"/>
          <p14:tracePt t="2226" x="4464050" y="3194050"/>
          <p14:tracePt t="2239" x="4400550" y="3194050"/>
          <p14:tracePt t="2257" x="4324350" y="3194050"/>
          <p14:tracePt t="2275" x="4292600" y="3194050"/>
          <p14:tracePt t="2318" x="4305300" y="3194050"/>
          <p14:tracePt t="2329" x="4337050" y="3187700"/>
          <p14:tracePt t="2343" x="4425950" y="3155950"/>
          <p14:tracePt t="2359" x="4610100" y="3111500"/>
          <p14:tracePt t="2375" x="5067300" y="3041650"/>
          <p14:tracePt t="2391" x="5854700" y="2990850"/>
          <p14:tracePt t="2406" x="6781800" y="2978150"/>
          <p14:tracePt t="2410" x="7207250" y="2978150"/>
          <p14:tracePt t="2422" x="7639050" y="2978150"/>
          <p14:tracePt t="2440" x="8305800" y="2978150"/>
          <p14:tracePt t="2444" x="8566150" y="2978150"/>
          <p14:tracePt t="2456" x="8782050" y="2978150"/>
          <p14:tracePt t="2474" x="9144000" y="2978150"/>
          <p14:tracePt t="2492" x="9201150" y="2978150"/>
          <p14:tracePt t="2507" x="9220200" y="2978150"/>
          <p14:tracePt t="2556" x="9207500" y="2978150"/>
          <p14:tracePt t="2565" x="9156700" y="2984500"/>
          <p14:tracePt t="2572" x="9067800" y="2984500"/>
          <p14:tracePt t="2591" x="8623300" y="2984500"/>
          <p14:tracePt t="2606" x="7829550" y="2984500"/>
          <p14:tracePt t="2625" x="6819900" y="2984500"/>
          <p14:tracePt t="2628" x="6261100" y="2984500"/>
          <p14:tracePt t="2638" x="5683250" y="2984500"/>
          <p14:tracePt t="2656" x="4508500" y="2984500"/>
          <p14:tracePt t="2673" x="3060700" y="2940050"/>
          <p14:tracePt t="2690" x="2647950" y="2895600"/>
          <p14:tracePt t="2704" x="2597150" y="2889250"/>
          <p14:tracePt t="2709" x="2571750" y="2882900"/>
          <p14:tracePt t="2724" x="2590800" y="2882900"/>
          <p14:tracePt t="2740" x="2762250" y="2882900"/>
          <p14:tracePt t="2756" x="3200400" y="2882900"/>
          <p14:tracePt t="2773" x="3892550" y="2882900"/>
          <p14:tracePt t="2790" x="4749800" y="2882900"/>
          <p14:tracePt t="2807" x="5803900" y="2895600"/>
          <p14:tracePt t="2822" x="6972300" y="2959100"/>
          <p14:tracePt t="2841" x="7994650" y="3054350"/>
          <p14:tracePt t="2855" x="8534400" y="3136900"/>
          <p14:tracePt t="2871" x="8655050" y="3168650"/>
          <p14:tracePt t="2890" x="8623300" y="3213100"/>
          <p14:tracePt t="2905" x="8553450" y="3219450"/>
          <p14:tracePt t="2906" x="8451850" y="3232150"/>
          <p14:tracePt t="2924" x="8128000" y="3232150"/>
          <p14:tracePt t="2938" x="7715250" y="3232150"/>
          <p14:tracePt t="2956" x="7194550" y="3232150"/>
          <p14:tracePt t="2962" x="6896100" y="3232150"/>
          <p14:tracePt t="2972" x="6616700" y="3232150"/>
          <p14:tracePt t="2989" x="5988050" y="3232150"/>
          <p14:tracePt t="3006" x="5429250" y="3219450"/>
          <p14:tracePt t="3023" x="5035550" y="3219450"/>
          <p14:tracePt t="3038" x="4813300" y="3213100"/>
          <p14:tracePt t="3042" x="4743450" y="3206750"/>
          <p14:tracePt t="3053" x="4718050" y="3200400"/>
          <p14:tracePt t="3071" x="4705350" y="3194050"/>
          <p14:tracePt t="3092" x="4718050" y="3194050"/>
          <p14:tracePt t="3107" x="4781550" y="3187700"/>
          <p14:tracePt t="3123" x="4895850" y="3187700"/>
          <p14:tracePt t="3130" x="4984750" y="3187700"/>
          <p14:tracePt t="3157" x="5410200" y="3187700"/>
          <p14:tracePt t="3172" x="6051550" y="3238500"/>
          <p14:tracePt t="3190" x="6858000" y="3314700"/>
          <p14:tracePt t="3205" x="7486650" y="3397250"/>
          <p14:tracePt t="3223" x="7747000" y="3448050"/>
          <p14:tracePt t="3225" x="7785100" y="3454400"/>
          <p14:tracePt t="3237" x="7791450" y="3460750"/>
          <p14:tracePt t="3255" x="7791450" y="3473450"/>
          <p14:tracePt t="3271" x="7696200" y="3479800"/>
          <p14:tracePt t="3289" x="7429500" y="3473450"/>
          <p14:tracePt t="3304" x="6927850" y="3397250"/>
          <p14:tracePt t="3306" x="6616700" y="3352800"/>
          <p14:tracePt t="3321" x="5924550" y="3238500"/>
          <p14:tracePt t="3336" x="5549900" y="3175000"/>
          <p14:tracePt t="3339" x="5187950" y="3117850"/>
          <p14:tracePt t="3355" x="4521200" y="3016250"/>
          <p14:tracePt t="3371" x="3981450" y="2946400"/>
          <p14:tracePt t="3388" x="3670300" y="2895600"/>
          <p14:tracePt t="3405" x="3575050" y="2870200"/>
          <p14:tracePt t="3421" x="3568700" y="2870200"/>
          <p14:tracePt t="3439" x="3625850" y="2851150"/>
          <p14:tracePt t="3454" x="3810000" y="2819400"/>
          <p14:tracePt t="3472" x="4089400" y="2787650"/>
          <p14:tracePt t="3486" x="4502150" y="2774950"/>
          <p14:tracePt t="3506" x="5537200" y="2774950"/>
          <p14:tracePt t="3520" x="5943600" y="2774950"/>
          <p14:tracePt t="3525" x="6400800" y="2800350"/>
          <p14:tracePt t="3536" x="6838950" y="2832100"/>
          <p14:tracePt t="3558" x="7772400" y="2946400"/>
          <p14:tracePt t="3561" x="7899400" y="2978150"/>
          <p14:tracePt t="3570" x="7962900" y="2984500"/>
          <p14:tracePt t="3588" x="7988300" y="2990850"/>
          <p14:tracePt t="3604" x="7994650" y="3003550"/>
          <p14:tracePt t="3620" x="7924800" y="3022600"/>
          <p14:tracePt t="3636" x="7804150" y="3035300"/>
          <p14:tracePt t="3652" x="7645400" y="3035300"/>
          <p14:tracePt t="3670" x="7512050" y="3035300"/>
          <p14:tracePt t="3687" x="7442200" y="3035300"/>
          <p14:tracePt t="3703" x="7423150" y="3035300"/>
          <p14:tracePt t="3705" x="0" y="0"/>
        </p14:tracePtLst>
        <p14:tracePtLst>
          <p14:tracePt t="4362" x="10128250" y="2876550"/>
          <p14:tracePt t="4371" x="10140950" y="2876550"/>
          <p14:tracePt t="4386" x="10166350" y="2876550"/>
          <p14:tracePt t="4402" x="10267950" y="2876550"/>
          <p14:tracePt t="4419" x="10426700" y="2876550"/>
          <p14:tracePt t="4437" x="10648950" y="2876550"/>
          <p14:tracePt t="4451" x="10801350" y="2889250"/>
          <p14:tracePt t="4469" x="10858500" y="2889250"/>
          <p14:tracePt t="4484" x="10871200" y="2889250"/>
          <p14:tracePt t="4539" x="10839450" y="2889250"/>
          <p14:tracePt t="4548" x="10795000" y="2895600"/>
          <p14:tracePt t="4556" x="10750550" y="2901950"/>
          <p14:tracePt t="4567" x="10706100" y="2908300"/>
          <p14:tracePt t="4583" x="10604500" y="2933700"/>
          <p14:tracePt t="4600" x="10509250" y="2940050"/>
          <p14:tracePt t="4619" x="10426700" y="2940050"/>
          <p14:tracePt t="4635" x="10414000" y="2940050"/>
          <p14:tracePt t="4693" x="10426700" y="2940050"/>
          <p14:tracePt t="4700" x="10458450" y="2940050"/>
          <p14:tracePt t="4718" x="10534650" y="2940050"/>
          <p14:tracePt t="4734" x="10610850" y="2940050"/>
          <p14:tracePt t="4751" x="10661650" y="2940050"/>
          <p14:tracePt t="4755" x="10687050" y="2946400"/>
          <p14:tracePt t="4783" x="10693400" y="2946400"/>
          <p14:tracePt t="4801" x="10699750" y="2959100"/>
          <p14:tracePt t="4816" x="10668000" y="2965450"/>
          <p14:tracePt t="4821" x="10642600" y="2971800"/>
          <p14:tracePt t="4836" x="10572750" y="2978150"/>
          <p14:tracePt t="4851" x="10433050" y="2978150"/>
          <p14:tracePt t="4870" x="10293350" y="2965450"/>
          <p14:tracePt t="4873" x="10274300" y="2965450"/>
          <p14:tracePt t="4884" x="10248900" y="2959100"/>
          <p14:tracePt t="4901" x="10242550" y="2959100"/>
          <p14:tracePt t="4925" x="10255250" y="2946400"/>
          <p14:tracePt t="4932" x="10267950" y="2946400"/>
          <p14:tracePt t="4948" x="10363200" y="2946400"/>
          <p14:tracePt t="4970" x="10553700" y="2946400"/>
          <p14:tracePt t="4983" x="10617200" y="2946400"/>
          <p14:tracePt t="5001" x="10687050" y="2946400"/>
          <p14:tracePt t="5016" x="10712450" y="2946400"/>
          <p14:tracePt t="5019" x="10718800" y="2946400"/>
          <p14:tracePt t="5084" x="10712450" y="2946400"/>
          <p14:tracePt t="5092" x="10706100" y="2946400"/>
          <p14:tracePt t="5100" x="10693400" y="2946400"/>
          <p14:tracePt t="5117" x="10655300" y="2946400"/>
          <p14:tracePt t="5132" x="10636250" y="2946400"/>
          <p14:tracePt t="5212" x="10642600" y="2946400"/>
          <p14:tracePt t="5221" x="10655300" y="2940050"/>
          <p14:tracePt t="5221" x="0" y="0"/>
        </p14:tracePtLst>
        <p14:tracePtLst>
          <p14:tracePt t="6510" x="1333500" y="2019300"/>
          <p14:tracePt t="6517" x="1320800" y="2044700"/>
          <p14:tracePt t="6529" x="1308100" y="2070100"/>
          <p14:tracePt t="6545" x="1250950" y="2190750"/>
          <p14:tracePt t="6562" x="1225550" y="2311400"/>
          <p14:tracePt t="6581" x="1200150" y="2438400"/>
          <p14:tracePt t="6586" x="1193800" y="2501900"/>
          <p14:tracePt t="6596" x="1187450" y="2559050"/>
          <p14:tracePt t="6612" x="1187450" y="2667000"/>
          <p14:tracePt t="6630" x="1187450" y="2743200"/>
          <p14:tracePt t="6645" x="1168400" y="2838450"/>
          <p14:tracePt t="6661" x="1155700" y="2901950"/>
          <p14:tracePt t="6681" x="1155700" y="2927350"/>
          <p14:tracePt t="6683" x="1155700" y="2933700"/>
          <p14:tracePt t="6694" x="1155700" y="2940050"/>
          <p14:tracePt t="6790" x="1162050" y="2940050"/>
          <p14:tracePt t="6798" x="0" y="0"/>
        </p14:tracePtLst>
        <p14:tracePtLst>
          <p14:tracePt t="7031" x="1320800" y="1993900"/>
          <p14:tracePt t="7034" x="1352550" y="1993900"/>
          <p14:tracePt t="7043" x="1409700" y="1993900"/>
          <p14:tracePt t="7063" x="1555750" y="1993900"/>
          <p14:tracePt t="7079" x="1917700" y="1993900"/>
          <p14:tracePt t="7096" x="2647950" y="1993900"/>
          <p14:tracePt t="7110" x="3549650" y="1993900"/>
          <p14:tracePt t="7127" x="4495800" y="1993900"/>
          <p14:tracePt t="7130" x="4965700" y="1993900"/>
          <p14:tracePt t="7144" x="5397500" y="1993900"/>
          <p14:tracePt t="7146" x="5784850" y="1993900"/>
          <p14:tracePt t="7161" x="6146800" y="1993900"/>
          <p14:tracePt t="7176" x="6921500" y="1993900"/>
          <p14:tracePt t="7177" x="7327900" y="1993900"/>
          <p14:tracePt t="7195" x="8356600" y="1993900"/>
          <p14:tracePt t="7214" x="9429750" y="1993900"/>
          <p14:tracePt t="7227" x="10356850" y="1993900"/>
          <p14:tracePt t="7247" x="10998200" y="1993900"/>
          <p14:tracePt t="7261" x="11410950" y="1993900"/>
          <p14:tracePt t="7280" x="11620500" y="1993900"/>
          <p14:tracePt t="7283" x="11696700" y="1993900"/>
          <p14:tracePt t="7294" x="11747500" y="1993900"/>
          <p14:tracePt t="7312" x="11855450" y="2000250"/>
          <p14:tracePt t="7315" x="11918950" y="2006600"/>
          <p14:tracePt t="7326" x="11995150" y="2012950"/>
          <p14:tracePt t="7330" x="12084050" y="2025650"/>
          <p14:tracePt t="7344" x="12166600" y="2032000"/>
          <p14:tracePt t="7361" x="12185650" y="2038350"/>
          <p14:tracePt t="7436" x="12185650" y="2044700"/>
          <p14:tracePt t="7445" x="12185650" y="2051050"/>
          <p14:tracePt t="7461" x="12147550" y="2114550"/>
          <p14:tracePt t="7477" x="12045950" y="2260600"/>
          <p14:tracePt t="7494" x="11868150" y="2501900"/>
          <p14:tracePt t="7511" x="11639550" y="2813050"/>
          <p14:tracePt t="7527" x="11398250" y="3143250"/>
          <p14:tracePt t="7542" x="11195050" y="3467100"/>
          <p14:tracePt t="7559" x="11068050" y="3670300"/>
          <p14:tracePt t="7580" x="11017250" y="3765550"/>
          <p14:tracePt t="7700" x="10991850" y="3765550"/>
          <p14:tracePt t="7706" x="10928350" y="3765550"/>
          <p14:tracePt t="7724" x="10572750" y="3740150"/>
          <p14:tracePt t="7741" x="9842500" y="3740150"/>
          <p14:tracePt t="7760" x="8959850" y="3740150"/>
          <p14:tracePt t="7762" x="8470900" y="3740150"/>
          <p14:tracePt t="7775" x="7950200" y="3740150"/>
          <p14:tracePt t="7795" x="6216650" y="3740150"/>
          <p14:tracePt t="7808" x="5530850" y="3740150"/>
          <p14:tracePt t="7827" x="3390900" y="3740150"/>
          <p14:tracePt t="7841" x="2724150" y="3740150"/>
          <p14:tracePt t="7843" x="2127250" y="3740150"/>
          <p14:tracePt t="7858" x="1117600" y="3740150"/>
          <p14:tracePt t="7876" x="279400" y="3740150"/>
          <p14:tracePt t="7881" x="0" y="3740150"/>
          <p14:tracePt t="7965" x="0" y="3733800"/>
          <p14:tracePt t="7972" x="0" y="3727450"/>
          <p14:tracePt t="7980" x="0" y="3721100"/>
          <p14:tracePt t="7992" x="0" y="3714750"/>
          <p14:tracePt t="8010" x="0" y="3708400"/>
          <p14:tracePt t="8099" x="6350" y="3708400"/>
          <p14:tracePt t="8107" x="25400" y="3708400"/>
          <p14:tracePt t="8127" x="107950" y="3708400"/>
          <p14:tracePt t="8144" x="292100" y="3676650"/>
          <p14:tracePt t="8159" x="577850" y="3613150"/>
          <p14:tracePt t="8176" x="1079500" y="3549650"/>
          <p14:tracePt t="8190" x="1727200" y="3524250"/>
          <p14:tracePt t="8191" x="0" y="0"/>
        </p14:tracePtLst>
        <p14:tracePtLst>
          <p14:tracePt t="10435" x="4171950" y="5194300"/>
          <p14:tracePt t="10483" x="4178300" y="5194300"/>
          <p14:tracePt t="10491" x="4210050" y="5187950"/>
          <p14:tracePt t="10500" x="4241800" y="5181600"/>
          <p14:tracePt t="10517" x="4362450" y="5162550"/>
          <p14:tracePt t="10534" x="4533900" y="5162550"/>
          <p14:tracePt t="10551" x="4794250" y="5162550"/>
          <p14:tracePt t="10554" x="5029200" y="5162550"/>
          <p14:tracePt t="10568" x="5308600" y="5162550"/>
          <p14:tracePt t="10570" x="5632450" y="5162550"/>
          <p14:tracePt t="10584" x="5975350" y="5162550"/>
          <p14:tracePt t="10588" x="6407150" y="5149850"/>
          <p14:tracePt t="10601" x="6819900" y="5149850"/>
          <p14:tracePt t="10619" x="8191500" y="5149850"/>
          <p14:tracePt t="10632" x="8661400" y="5149850"/>
          <p14:tracePt t="10638" x="9093200" y="5149850"/>
          <p14:tracePt t="10651" x="9740900" y="5149850"/>
          <p14:tracePt t="10669" x="10026650" y="5149850"/>
          <p14:tracePt t="10685" x="10115550" y="5149850"/>
          <p14:tracePt t="10701" x="10128250" y="5149850"/>
          <p14:tracePt t="10717" x="10134600" y="5149850"/>
          <p14:tracePt t="10734" x="10109200" y="5149850"/>
          <p14:tracePt t="10749" x="9988550" y="5149850"/>
          <p14:tracePt t="10767" x="9874250" y="5149850"/>
          <p14:tracePt t="10784" x="9626600" y="5149850"/>
          <p14:tracePt t="10801" x="9080500" y="5156200"/>
          <p14:tracePt t="10816" x="8496300" y="5238750"/>
          <p14:tracePt t="10817" x="8210550" y="5276850"/>
          <p14:tracePt t="10834" x="7531100" y="5410200"/>
          <p14:tracePt t="10851" x="6731000" y="5549900"/>
          <p14:tracePt t="10867" x="6064250" y="5651500"/>
          <p14:tracePt t="10884" x="5575300" y="5689600"/>
          <p14:tracePt t="10899" x="5187950" y="5689600"/>
          <p14:tracePt t="10916" x="4940300" y="5676900"/>
          <p14:tracePt t="10932" x="4819650" y="5645150"/>
          <p14:tracePt t="10951" x="4787900" y="5638800"/>
          <p14:tracePt t="10966" x="4781550" y="5632450"/>
          <p14:tracePt t="10986" x="4781550" y="5626100"/>
          <p14:tracePt t="11004" x="4794250" y="5619750"/>
          <p14:tracePt t="11016" x="4806950" y="5613400"/>
          <p14:tracePt t="11032" x="4845050" y="5607050"/>
          <p14:tracePt t="11036" x="4883150" y="5588000"/>
          <p14:tracePt t="11051" x="4991100" y="5575300"/>
          <p14:tracePt t="11067" x="5181600" y="5575300"/>
          <p14:tracePt t="11085" x="5441950" y="5575300"/>
          <p14:tracePt t="11101" x="5638800" y="5575300"/>
          <p14:tracePt t="11119" x="5778500" y="5568950"/>
          <p14:tracePt t="11135" x="5842000" y="5568950"/>
          <p14:tracePt t="11150" x="5873750" y="5568950"/>
          <p14:tracePt t="11181" x="5861050" y="5568950"/>
          <p14:tracePt t="11188" x="5829300" y="5575300"/>
          <p14:tracePt t="11200" x="5784850" y="5575300"/>
          <p14:tracePt t="11218" x="5594350" y="5581650"/>
          <p14:tracePt t="11232" x="5518150" y="5581650"/>
          <p14:tracePt t="11250" x="5213350" y="5581650"/>
          <p14:tracePt t="11271" x="4819650" y="5530850"/>
          <p14:tracePt t="11273" x="4584700" y="5480050"/>
          <p14:tracePt t="11282" x="4356100" y="5441950"/>
          <p14:tracePt t="11301" x="3981450" y="5359400"/>
          <p14:tracePt t="11306" x="3873500" y="5334000"/>
          <p14:tracePt t="11314" x="3784600" y="5314950"/>
          <p14:tracePt t="11337" x="3695700" y="5289550"/>
          <p14:tracePt t="11340" x="3683000" y="5289550"/>
          <p14:tracePt t="11372" x="3683000" y="5283200"/>
          <p14:tracePt t="11397" x="3689350" y="5276850"/>
          <p14:tracePt t="11405" x="3702050" y="5276850"/>
          <p14:tracePt t="11416" x="3752850" y="5270500"/>
          <p14:tracePt t="11432" x="3892550" y="5264150"/>
          <p14:tracePt t="11448" x="4235450" y="5264150"/>
          <p14:tracePt t="11466" x="5245100" y="5264150"/>
          <p14:tracePt t="11482" x="6083300" y="5264150"/>
          <p14:tracePt t="11499" x="6985000" y="5264150"/>
          <p14:tracePt t="11517" x="7842250" y="5264150"/>
          <p14:tracePt t="11532" x="8616950" y="5264150"/>
          <p14:tracePt t="11550" x="9220200" y="5264150"/>
          <p14:tracePt t="11566" x="9569450" y="5264150"/>
          <p14:tracePt t="11582" x="9728200" y="5264150"/>
          <p14:tracePt t="11599" x="9779000" y="5264150"/>
          <p14:tracePt t="11616" x="9791700" y="5264150"/>
          <p14:tracePt t="11691" x="9785350" y="5264150"/>
          <p14:tracePt t="11700" x="9740900" y="5270500"/>
          <p14:tracePt t="11714" x="9620250" y="5295900"/>
          <p14:tracePt t="11731" x="9461500" y="5321300"/>
          <p14:tracePt t="11747" x="9245600" y="5359400"/>
          <p14:tracePt t="11765" x="8915400" y="5365750"/>
          <p14:tracePt t="11781" x="8483600" y="5365750"/>
          <p14:tracePt t="11799" x="8045450" y="5365750"/>
          <p14:tracePt t="11816" x="7677150" y="5365750"/>
          <p14:tracePt t="11818" x="7524750" y="5365750"/>
          <p14:tracePt t="11831" x="7397750" y="5365750"/>
          <p14:tracePt t="11851" x="7099300" y="5365750"/>
          <p14:tracePt t="11864" x="7048500" y="5365750"/>
          <p14:tracePt t="11883" x="6965950" y="5365750"/>
          <p14:tracePt t="11900" x="6953250" y="5365750"/>
          <p14:tracePt t="11932" x="6946900" y="5365750"/>
          <p14:tracePt t="11948" x="6934200" y="5365750"/>
          <p14:tracePt t="12006" x="6927850" y="5365750"/>
          <p14:tracePt t="12013" x="6921500" y="5365750"/>
          <p14:tracePt t="12032" x="6896100" y="5365750"/>
          <p14:tracePt t="12050" x="6788150" y="5365750"/>
          <p14:tracePt t="12063" x="6743700" y="5365750"/>
          <p14:tracePt t="12066" x="6692900" y="5365750"/>
          <p14:tracePt t="12080" x="6635750" y="5365750"/>
          <p14:tracePt t="12083" x="6572250" y="5365750"/>
          <p14:tracePt t="12096" x="6489700" y="5365750"/>
          <p14:tracePt t="12116" x="6165850" y="5365750"/>
          <p14:tracePt t="12131" x="5924550" y="5365750"/>
          <p14:tracePt t="12149" x="5708650" y="5365750"/>
          <p14:tracePt t="12164" x="5543550" y="5365750"/>
          <p14:tracePt t="12181" x="5403850" y="5359400"/>
          <p14:tracePt t="12199" x="5302250" y="5346700"/>
          <p14:tracePt t="12212" x="5245100" y="5334000"/>
          <p14:tracePt t="12231" x="5232400" y="5327650"/>
          <p14:tracePt t="12276" x="5238750" y="5327650"/>
          <p14:tracePt t="12283" x="5257800" y="5327650"/>
          <p14:tracePt t="12297" x="5378450" y="5314950"/>
          <p14:tracePt t="12312" x="5473700" y="5314950"/>
          <p14:tracePt t="12314" x="5619750" y="5314950"/>
          <p14:tracePt t="12331" x="6096000" y="5314950"/>
          <p14:tracePt t="12347" x="6718300" y="5314950"/>
          <p14:tracePt t="12366" x="7366000" y="5314950"/>
          <p14:tracePt t="12381" x="8013700" y="5314950"/>
          <p14:tracePt t="12397" x="8591550" y="5314950"/>
          <p14:tracePt t="12416" x="9023350" y="5314950"/>
          <p14:tracePt t="12429" x="9283700" y="5314950"/>
          <p14:tracePt t="12446" x="9391650" y="5314950"/>
          <p14:tracePt t="12462" x="9417050" y="5314950"/>
          <p14:tracePt t="12481" x="9423400" y="5314950"/>
          <p14:tracePt t="12557" x="9417050" y="5314950"/>
          <p14:tracePt t="12571" x="9328150" y="5327650"/>
          <p14:tracePt t="12578" x="9251950" y="5340350"/>
          <p14:tracePt t="12597" x="9017000" y="5359400"/>
          <p14:tracePt t="12612" x="8693150" y="5359400"/>
          <p14:tracePt t="12629" x="8362950" y="5359400"/>
          <p14:tracePt t="12646" x="7994650" y="5359400"/>
          <p14:tracePt t="12661" x="7435850" y="5359400"/>
          <p14:tracePt t="12679" x="6832600" y="5359400"/>
          <p14:tracePt t="12698" x="6203950" y="5359400"/>
          <p14:tracePt t="12713" x="6108700" y="5359400"/>
          <p14:tracePt t="12718" x="6045200" y="5359400"/>
          <p14:tracePt t="12731" x="5988050" y="5359400"/>
          <p14:tracePt t="12747" x="5981700" y="5359400"/>
          <p14:tracePt t="12839" x="6007100" y="5359400"/>
          <p14:tracePt t="12848" x="6045200" y="5359400"/>
          <p14:tracePt t="12866" x="6299200" y="5359400"/>
          <p14:tracePt t="12877" x="6426200" y="5359400"/>
          <p14:tracePt t="12895" x="6838950" y="5359400"/>
          <p14:tracePt t="12900" x="7099300" y="5359400"/>
          <p14:tracePt t="12911" x="7353300" y="5359400"/>
          <p14:tracePt t="12928" x="7829550" y="5359400"/>
          <p14:tracePt t="12930" x="7981950" y="5359400"/>
          <p14:tracePt t="12944" x="8096250" y="5359400"/>
          <p14:tracePt t="12948" x="8185150" y="5359400"/>
          <p14:tracePt t="12961" x="8280400" y="5359400"/>
          <p14:tracePt t="12979" x="8293100" y="5359400"/>
          <p14:tracePt t="12995" x="8299450" y="5359400"/>
          <p14:tracePt t="13203" x="8286750" y="5372100"/>
          <p14:tracePt t="13210" x="8267700" y="5378450"/>
          <p14:tracePt t="13227" x="8147050" y="5378450"/>
          <p14:tracePt t="13244" x="7912100" y="5378450"/>
          <p14:tracePt t="13261" x="7442200" y="5378450"/>
          <p14:tracePt t="13277" x="6838950" y="5378450"/>
          <p14:tracePt t="13294" x="6210300" y="5378450"/>
          <p14:tracePt t="13310" x="5715000" y="5378450"/>
          <p14:tracePt t="13326" x="5302250" y="5378450"/>
          <p14:tracePt t="13346" x="4806950" y="5378450"/>
          <p14:tracePt t="13362" x="4584700" y="5372100"/>
          <p14:tracePt t="13376" x="4502150" y="5372100"/>
          <p14:tracePt t="13380" x="4413250" y="5365750"/>
          <p14:tracePt t="13396" x="4324350" y="5353050"/>
          <p14:tracePt t="13411" x="4273550" y="5340350"/>
          <p14:tracePt t="13429" x="4241800" y="5327650"/>
          <p14:tracePt t="13444" x="4235450" y="5327650"/>
          <p14:tracePt t="13461" x="4229100" y="5327650"/>
          <p14:tracePt t="13524" x="4235450" y="5327650"/>
          <p14:tracePt t="13532" x="4248150" y="5327650"/>
          <p14:tracePt t="13544" x="4286250" y="5327650"/>
          <p14:tracePt t="13565" x="4610100" y="5327650"/>
          <p14:tracePt t="13569" x="4826000" y="5327650"/>
          <p14:tracePt t="13594" x="5816600" y="5327650"/>
          <p14:tracePt t="13612" x="6572250" y="5327650"/>
          <p14:tracePt t="13618" x="6934200" y="5327650"/>
          <p14:tracePt t="13641" x="7626350" y="5327650"/>
          <p14:tracePt t="13661" x="8255000" y="5327650"/>
          <p14:tracePt t="13678" x="8464550" y="5327650"/>
          <p14:tracePt t="13692" x="8604250" y="5308600"/>
          <p14:tracePt t="13711" x="8655050" y="5295900"/>
          <p14:tracePt t="1372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03FA6-AD51-DA3F-8542-87F160EA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C3893-25E7-18FF-81CD-BABA0BA3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ϕ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en-US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ϕ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ϕ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CF0285-7961-874E-69CD-675CD0FA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1B91BD9C-B309-0BA9-98FE-2CCDD88E3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63"/>
    </mc:Choice>
    <mc:Fallback>
      <p:transition spd="slow" advTm="29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97" x="1047750" y="2355850"/>
          <p14:tracePt t="7000" x="1054100" y="2355850"/>
          <p14:tracePt t="7019" x="1066800" y="2362200"/>
          <p14:tracePt t="7024" x="1073150" y="2362200"/>
          <p14:tracePt t="7031" x="1079500" y="2362200"/>
          <p14:tracePt t="7049" x="1111250" y="2362200"/>
          <p14:tracePt t="7063" x="1143000" y="2362200"/>
          <p14:tracePt t="7084" x="1181100" y="2362200"/>
          <p14:tracePt t="7085" x="1206500" y="2368550"/>
          <p14:tracePt t="7096" x="1225550" y="2374900"/>
          <p14:tracePt t="7117" x="1371600" y="2387600"/>
          <p14:tracePt t="7131" x="1422400" y="2387600"/>
          <p14:tracePt t="7149" x="1644650" y="2387600"/>
          <p14:tracePt t="7164" x="1720850" y="2387600"/>
          <p14:tracePt t="7169" x="1797050" y="2387600"/>
          <p14:tracePt t="7180" x="1866900" y="2387600"/>
          <p14:tracePt t="7199" x="2019300" y="2387600"/>
          <p14:tracePt t="7214" x="2101850" y="2387600"/>
          <p14:tracePt t="7229" x="2190750" y="2387600"/>
          <p14:tracePt t="7249" x="2286000" y="2387600"/>
          <p14:tracePt t="7265" x="2425700" y="2387600"/>
          <p14:tracePt t="7280" x="2597150" y="2393950"/>
          <p14:tracePt t="7299" x="2781300" y="2393950"/>
          <p14:tracePt t="7313" x="3003550" y="2393950"/>
          <p14:tracePt t="7328" x="3244850" y="2393950"/>
          <p14:tracePt t="7348" x="3492500" y="2393950"/>
          <p14:tracePt t="7351" x="3606800" y="2393950"/>
          <p14:tracePt t="7363" x="3721100" y="2393950"/>
          <p14:tracePt t="7380" x="3924300" y="2393950"/>
          <p14:tracePt t="7396" x="4121150" y="2393950"/>
          <p14:tracePt t="7416" x="4438650" y="2393950"/>
          <p14:tracePt t="7429" x="4616450" y="2393950"/>
          <p14:tracePt t="7446" x="4749800" y="2393950"/>
          <p14:tracePt t="7453" x="4794250" y="2393950"/>
          <p14:tracePt t="7463" x="4826000" y="2393950"/>
          <p14:tracePt t="7482" x="4857750" y="2393950"/>
          <p14:tracePt t="7686" x="4845050" y="2393950"/>
          <p14:tracePt t="7703" x="0" y="0"/>
        </p14:tracePtLst>
        <p14:tracePtLst>
          <p14:tracePt t="12079" x="1225550" y="3352800"/>
          <p14:tracePt t="12127" x="1225550" y="3359150"/>
          <p14:tracePt t="12135" x="1225550" y="3365500"/>
          <p14:tracePt t="12151" x="1263650" y="3365500"/>
          <p14:tracePt t="12167" x="1327150" y="3365500"/>
          <p14:tracePt t="12186" x="1441450" y="3365500"/>
          <p14:tracePt t="12202" x="1581150" y="3365500"/>
          <p14:tracePt t="12220" x="1727200" y="3365500"/>
          <p14:tracePt t="12223" x="1790700" y="3365500"/>
          <p14:tracePt t="12233" x="1854200" y="3365500"/>
          <p14:tracePt t="12252" x="1993900" y="3365500"/>
          <p14:tracePt t="12256" x="2070100" y="3365500"/>
          <p14:tracePt t="12266" x="2139950" y="3365500"/>
          <p14:tracePt t="12286" x="2374900" y="3365500"/>
          <p14:tracePt t="12299" x="2457450" y="3365500"/>
          <p14:tracePt t="12319" x="2698750" y="3365500"/>
          <p14:tracePt t="12334" x="2838450" y="3365500"/>
          <p14:tracePt t="12350" x="2952750" y="3365500"/>
          <p14:tracePt t="12367" x="3028950" y="3365500"/>
          <p14:tracePt t="12381" x="3098800" y="3365500"/>
          <p14:tracePt t="12401" x="3162300" y="3365500"/>
          <p14:tracePt t="12418" x="3225800" y="3365500"/>
          <p14:tracePt t="12434" x="3321050" y="3384550"/>
          <p14:tracePt t="12449" x="3435350" y="3403600"/>
          <p14:tracePt t="12466" x="3549650" y="3416300"/>
          <p14:tracePt t="12484" x="3644900" y="3435350"/>
          <p14:tracePt t="12499" x="3702050" y="3448050"/>
          <p14:tracePt t="12501" x="3721100" y="3454400"/>
          <p14:tracePt t="12515" x="3727450" y="3454400"/>
          <p14:tracePt t="12533" x="3733800" y="3454400"/>
          <p14:tracePt t="12550" x="3752850" y="3460750"/>
          <p14:tracePt t="12566" x="3797300" y="3460750"/>
          <p14:tracePt t="12585" x="3841750" y="3460750"/>
          <p14:tracePt t="12601" x="3905250" y="3460750"/>
          <p14:tracePt t="12618" x="3962400" y="3460750"/>
          <p14:tracePt t="12633" x="4013200" y="3460750"/>
          <p14:tracePt t="12649" x="4057650" y="3460750"/>
          <p14:tracePt t="12668" x="4108450" y="3460750"/>
          <p14:tracePt t="12684" x="4152900" y="3460750"/>
          <p14:tracePt t="12699" x="4191000" y="3460750"/>
          <p14:tracePt t="12703" x="4216400" y="3460750"/>
          <p14:tracePt t="12719" x="4279900" y="3460750"/>
          <p14:tracePt t="12725" x="4305300" y="3460750"/>
          <p14:tracePt t="12736" x="4330700" y="3460750"/>
          <p14:tracePt t="12749" x="4394200" y="3460750"/>
          <p14:tracePt t="12765" x="4457700" y="3460750"/>
          <p14:tracePt t="12780" x="4483100" y="3460750"/>
          <p14:tracePt t="12799" x="4546600" y="3460750"/>
          <p14:tracePt t="12817" x="4559300" y="3460750"/>
          <p14:tracePt t="12831" x="4565650" y="3460750"/>
          <p14:tracePt t="12848" x="4572000" y="3460750"/>
          <p14:tracePt t="12889" x="4578350" y="3460750"/>
          <p14:tracePt t="13072" x="4584700" y="3460750"/>
          <p14:tracePt t="13079" x="4591050" y="3460750"/>
          <p14:tracePt t="13095" x="4597400" y="3460750"/>
          <p14:tracePt t="13120" x="4603750" y="3460750"/>
          <p14:tracePt t="13184" x="4610100" y="3460750"/>
          <p14:tracePt t="14475" x="4616450" y="3460750"/>
          <p14:tracePt t="14481" x="4622800" y="3460750"/>
          <p14:tracePt t="14497" x="4635500" y="3460750"/>
          <p14:tracePt t="14501" x="4641850" y="3460750"/>
          <p14:tracePt t="14529" x="4648200" y="3460750"/>
          <p14:tracePt t="14616" x="4654550" y="3460750"/>
          <p14:tracePt t="14769" x="0" y="0"/>
        </p14:tracePtLst>
        <p14:tracePtLst>
          <p14:tracePt t="23502" x="4064000" y="3225800"/>
          <p14:tracePt t="23510" x="4051300" y="3187700"/>
          <p14:tracePt t="23519" x="4032250" y="3149600"/>
          <p14:tracePt t="23536" x="4013200" y="3073400"/>
          <p14:tracePt t="23553" x="3987800" y="2978150"/>
          <p14:tracePt t="23570" x="3975100" y="2889250"/>
          <p14:tracePt t="23586" x="3962400" y="2832100"/>
          <p14:tracePt t="23603" x="3962400" y="2800350"/>
          <p14:tracePt t="23619" x="3968750" y="2755900"/>
          <p14:tracePt t="23636" x="4006850" y="2717800"/>
          <p14:tracePt t="23639" x="4032250" y="2705100"/>
          <p14:tracePt t="23652" x="4064000" y="2698750"/>
          <p14:tracePt t="23670" x="4216400" y="2698750"/>
          <p14:tracePt t="23684" x="4292600" y="2698750"/>
          <p14:tracePt t="23700" x="4470400" y="2736850"/>
          <p14:tracePt t="23704" x="4572000" y="2762250"/>
          <p14:tracePt t="23721" x="4775200" y="2800350"/>
          <p14:tracePt t="23735" x="4946650" y="2832100"/>
          <p14:tracePt t="23755" x="5067300" y="2863850"/>
          <p14:tracePt t="23760" x="5111750" y="2882900"/>
          <p14:tracePt t="23768" x="5149850" y="2895600"/>
          <p14:tracePt t="23788" x="5175250" y="2921000"/>
          <p14:tracePt t="23792" x="5181600" y="2940050"/>
          <p14:tracePt t="23803" x="5181600" y="2959100"/>
          <p14:tracePt t="23823" x="5175250" y="3054350"/>
          <p14:tracePt t="23836" x="5162550" y="3079750"/>
          <p14:tracePt t="23854" x="5130800" y="3181350"/>
          <p14:tracePt t="23869" x="5092700" y="3232150"/>
          <p14:tracePt t="23885" x="5073650" y="3282950"/>
          <p14:tracePt t="23903" x="5054600" y="3321050"/>
          <p14:tracePt t="23919" x="5016500" y="3346450"/>
          <p14:tracePt t="23934" x="4978400" y="3378200"/>
          <p14:tracePt t="23952" x="4927600" y="3403600"/>
          <p14:tracePt t="23970" x="4857750" y="3422650"/>
          <p14:tracePt t="23985" x="4800600" y="3435350"/>
          <p14:tracePt t="24004" x="4749800" y="3441700"/>
          <p14:tracePt t="24006" x="4730750" y="3448050"/>
          <p14:tracePt t="24018" x="4724400" y="3448050"/>
          <p14:tracePt t="24034" x="4673600" y="3454400"/>
          <p14:tracePt t="24051" x="4616450" y="3454400"/>
          <p14:tracePt t="24067" x="4527550" y="3441700"/>
          <p14:tracePt t="24085" x="4292600" y="3359150"/>
          <p14:tracePt t="24100" x="4210050" y="3321050"/>
          <p14:tracePt t="24103" x="4108450" y="3282950"/>
          <p14:tracePt t="24120" x="3943350" y="3206750"/>
          <p14:tracePt t="24134" x="3829050" y="3124200"/>
          <p14:tracePt t="24157" x="3733800" y="2971800"/>
          <p14:tracePt t="24167" x="3714750" y="2914650"/>
          <p14:tracePt t="24185" x="3708400" y="2819400"/>
          <p14:tracePt t="24201" x="3714750" y="2730500"/>
          <p14:tracePt t="24216" x="3746500" y="2667000"/>
          <p14:tracePt t="24234" x="3771900" y="2603500"/>
          <p14:tracePt t="24239" x="3790950" y="2578100"/>
          <p14:tracePt t="24250" x="3829050" y="2552700"/>
          <p14:tracePt t="24253" x="3873500" y="2533650"/>
          <p14:tracePt t="24266" x="3943350" y="2495550"/>
          <p14:tracePt t="24269" x="4019550" y="2470150"/>
          <p14:tracePt t="24283" x="4114800" y="2457450"/>
          <p14:tracePt t="24286" x="4210050" y="2444750"/>
          <p14:tracePt t="24299" x="4298950" y="2444750"/>
          <p14:tracePt t="24303" x="4381500" y="2444750"/>
          <p14:tracePt t="24319" x="4584700" y="2457450"/>
          <p14:tracePt t="24336" x="4775200" y="2495550"/>
          <p14:tracePt t="24351" x="4940300" y="2559050"/>
          <p14:tracePt t="24369" x="5099050" y="2667000"/>
          <p14:tracePt t="24384" x="5213350" y="2774950"/>
          <p14:tracePt t="24400" x="5302250" y="2895600"/>
          <p14:tracePt t="24420" x="5321300" y="3016250"/>
          <p14:tracePt t="24422" x="5334000" y="3067050"/>
          <p14:tracePt t="24433" x="5334000" y="3111500"/>
          <p14:tracePt t="24450" x="5321300" y="3244850"/>
          <p14:tracePt t="24466" x="5289550" y="3352800"/>
          <p14:tracePt t="24486" x="5200650" y="3498850"/>
          <p14:tracePt t="24499" x="5162550" y="3543300"/>
          <p14:tracePt t="24515" x="5067300" y="3619500"/>
          <p14:tracePt t="24533" x="4883150" y="3689350"/>
          <p14:tracePt t="24551" x="4743450" y="3721100"/>
          <p14:tracePt t="24568" x="4597400" y="3733800"/>
          <p14:tracePt t="24584" x="4413250" y="3721100"/>
          <p14:tracePt t="24603" x="4254500" y="3676650"/>
          <p14:tracePt t="24615" x="4133850" y="3613150"/>
          <p14:tracePt t="24632" x="4089400" y="3556000"/>
          <p14:tracePt t="24652" x="4064000" y="3486150"/>
          <p14:tracePt t="24666" x="4064000" y="3397250"/>
          <p14:tracePt t="24685" x="4108450" y="3232150"/>
          <p14:tracePt t="24700" x="4121150" y="3187700"/>
          <p14:tracePt t="24704" x="4133850" y="3149600"/>
          <p14:tracePt t="24716" x="4140200" y="3117850"/>
          <p14:tracePt t="24732" x="4171950" y="3067050"/>
          <p14:tracePt t="24751" x="4216400" y="3009900"/>
          <p14:tracePt t="24766" x="4254500" y="2984500"/>
          <p14:tracePt t="24781" x="4305300" y="2965450"/>
          <p14:tracePt t="24802" x="4381500" y="2952750"/>
          <p14:tracePt t="24817" x="4470400" y="2952750"/>
          <p14:tracePt t="24834" x="4565650" y="2952750"/>
          <p14:tracePt t="24850" x="4660900" y="2990850"/>
          <p14:tracePt t="24866" x="4749800" y="3041650"/>
          <p14:tracePt t="24871" x="4787900" y="3067050"/>
          <p14:tracePt t="24881" x="4819650" y="3098800"/>
          <p14:tracePt t="24898" x="4851400" y="3143250"/>
          <p14:tracePt t="24915" x="4870450" y="3187700"/>
          <p14:tracePt t="24934" x="4876800" y="3238500"/>
          <p14:tracePt t="24949" x="4876800" y="3257550"/>
          <p14:tracePt t="24965" x="4851400" y="3321050"/>
          <p14:tracePt t="24984" x="4813300" y="3346450"/>
          <p14:tracePt t="24998" x="4762500" y="3365500"/>
          <p14:tracePt t="25014" x="4673600" y="3390900"/>
          <p14:tracePt t="25032" x="4546600" y="3397250"/>
          <p14:tracePt t="25049" x="4375150" y="3397250"/>
          <p14:tracePt t="25064" x="4203700" y="3384550"/>
          <p14:tracePt t="25084" x="4102100" y="3340100"/>
          <p14:tracePt t="25086" x="4064000" y="3308350"/>
          <p14:tracePt t="25098" x="4032250" y="3270250"/>
          <p14:tracePt t="25115" x="3981450" y="3194050"/>
          <p14:tracePt t="25132" x="3949700" y="3092450"/>
          <p14:tracePt t="25147" x="3937000" y="3003550"/>
          <p14:tracePt t="25149" x="3937000" y="2971800"/>
          <p14:tracePt t="25165" x="3937000" y="2870200"/>
          <p14:tracePt t="25180" x="3943350" y="2851150"/>
          <p14:tracePt t="25199" x="3994150" y="2774950"/>
          <p14:tracePt t="25216" x="4083050" y="2736850"/>
          <p14:tracePt t="25232" x="4171950" y="2717800"/>
          <p14:tracePt t="25249" x="4298950" y="2717800"/>
          <p14:tracePt t="25265" x="4457700" y="2724150"/>
          <p14:tracePt t="25281" x="4584700" y="2749550"/>
          <p14:tracePt t="25300" x="4679950" y="2787650"/>
          <p14:tracePt t="25315" x="4756150" y="2832100"/>
          <p14:tracePt t="25330" x="4813300" y="2895600"/>
          <p14:tracePt t="25349" x="4864100" y="2997200"/>
          <p14:tracePt t="25364" x="4870450" y="3022600"/>
          <p14:tracePt t="25380" x="4870450" y="3060700"/>
          <p14:tracePt t="25384" x="4870450" y="3086100"/>
          <p14:tracePt t="25396" x="4870450" y="3117850"/>
          <p14:tracePt t="25415" x="4845050" y="3175000"/>
          <p14:tracePt t="25432" x="4813300" y="3213100"/>
          <p14:tracePt t="25447" x="4781550" y="3257550"/>
          <p14:tracePt t="25465" x="4730750" y="3289300"/>
          <p14:tracePt t="25482" x="4692650" y="3302000"/>
          <p14:tracePt t="25496" x="4654550" y="3308350"/>
          <p14:tracePt t="25513" x="4603750" y="3308350"/>
          <p14:tracePt t="25530" x="4533900" y="3282950"/>
          <p14:tracePt t="25547" x="4470400" y="3244850"/>
          <p14:tracePt t="25568" x="4356100" y="3181350"/>
          <p14:tracePt t="25579" x="4318000" y="3155950"/>
          <p14:tracePt t="25600" x="4267200" y="3073400"/>
          <p14:tracePt t="25613" x="4235450" y="3003550"/>
          <p14:tracePt t="25631" x="4222750" y="2946400"/>
          <p14:tracePt t="25648" x="4216400" y="2908300"/>
          <p14:tracePt t="25663" x="4216400" y="2870200"/>
          <p14:tracePt t="25681" x="4241800" y="2838450"/>
          <p14:tracePt t="25697" x="4267200" y="2819400"/>
          <p14:tracePt t="25715" x="4305300" y="2800350"/>
          <p14:tracePt t="25730" x="4356100" y="2781300"/>
          <p14:tracePt t="25748" x="4419600" y="2774950"/>
          <p14:tracePt t="25764" x="4508500" y="2774950"/>
          <p14:tracePt t="25778" x="4591050" y="2774950"/>
          <p14:tracePt t="25795" x="4686300" y="2806700"/>
          <p14:tracePt t="25814" x="4819650" y="2889250"/>
          <p14:tracePt t="25830" x="4870450" y="2933700"/>
          <p14:tracePt t="25837" x="4883150" y="2959100"/>
          <p14:tracePt t="25863" x="4895850" y="3009900"/>
          <p14:tracePt t="25880" x="4895850" y="3060700"/>
          <p14:tracePt t="25897" x="4876800" y="3111500"/>
          <p14:tracePt t="25914" x="4845050" y="3155950"/>
          <p14:tracePt t="25929" x="4800600" y="3194050"/>
          <p14:tracePt t="25946" x="4743450" y="3225800"/>
          <p14:tracePt t="25964" x="4686300" y="3251200"/>
          <p14:tracePt t="25979" x="4616450" y="3270250"/>
          <p14:tracePt t="25983" x="4584700" y="3270250"/>
          <p14:tracePt t="25995" x="4527550" y="3270250"/>
          <p14:tracePt t="26015" x="4368800" y="3263900"/>
          <p14:tracePt t="26029" x="4267200" y="3251200"/>
          <p14:tracePt t="26046" x="4229100" y="3238500"/>
          <p14:tracePt t="26064" x="4197350" y="3219450"/>
          <p14:tracePt t="26079" x="4178300" y="3187700"/>
          <p14:tracePt t="26096" x="4159250" y="3124200"/>
          <p14:tracePt t="26110" x="4146550" y="3054350"/>
          <p14:tracePt t="26129" x="4146550" y="3003550"/>
          <p14:tracePt t="26145" x="4159250" y="2921000"/>
          <p14:tracePt t="26163" x="4191000" y="2857500"/>
          <p14:tracePt t="26165" x="4203700" y="2832100"/>
          <p14:tracePt t="26179" x="4222750" y="2813050"/>
          <p14:tracePt t="26198" x="4286250" y="2787650"/>
          <p14:tracePt t="26210" x="4305300" y="2787650"/>
          <p14:tracePt t="26229" x="4375150" y="2787650"/>
          <p14:tracePt t="26245" x="4432300" y="2787650"/>
          <p14:tracePt t="26261" x="4508500" y="2800350"/>
          <p14:tracePt t="26279" x="4591050" y="2813050"/>
          <p14:tracePt t="26285" x="4616450" y="2825750"/>
          <p14:tracePt t="26294" x="4635500" y="2832100"/>
          <p14:tracePt t="26313" x="4648200" y="2838450"/>
          <p14:tracePt t="26339" x="4660900" y="2844800"/>
          <p14:tracePt t="26344" x="4660900" y="2851150"/>
          <p14:tracePt t="26361" x="4667250" y="2857500"/>
          <p14:tracePt t="26430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F42C4-9DE0-5DBB-791E-0053747D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1" y="37199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0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0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TW" altLang="el-GR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l-GR" altLang="zh-TW" i="1" kern="100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l-GR" kern="100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US" altLang="zh-TW" kern="100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l-GR" altLang="zh-TW" i="1" kern="100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l-GR" kern="100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US" altLang="zh-TW" kern="100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TW" altLang="el-GR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  <a:blipFill>
                <a:blip r:embed="rId4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8B8F74-0C04-AEC8-B47B-6D78BD3D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15F6B6C6-77C1-942C-D8BC-BEF1405417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6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31"/>
    </mc:Choice>
    <mc:Fallback>
      <p:transition spd="slow" advTm="13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15" x="3067050" y="2330450"/>
          <p14:tracePt t="6312" x="3079750" y="2330450"/>
          <p14:tracePt t="6320" x="3105150" y="2336800"/>
          <p14:tracePt t="6328" x="3124200" y="2336800"/>
          <p14:tracePt t="6340" x="3187700" y="2343150"/>
          <p14:tracePt t="6358" x="3378200" y="2368550"/>
          <p14:tracePt t="6372" x="3454400" y="2374900"/>
          <p14:tracePt t="6392" x="3676650" y="2374900"/>
          <p14:tracePt t="6408" x="3803650" y="2374900"/>
          <p14:tracePt t="6423" x="3930650" y="2374900"/>
          <p14:tracePt t="6439" x="4038600" y="2374900"/>
          <p14:tracePt t="6459" x="4127500" y="2374900"/>
          <p14:tracePt t="6461" x="4140200" y="2374900"/>
          <p14:tracePt t="6472" x="4159250" y="2368550"/>
          <p14:tracePt t="7407" x="0" y="0"/>
        </p14:tracePtLst>
        <p14:tracePtLst>
          <p14:tracePt t="8423" x="3073400" y="3479800"/>
          <p14:tracePt t="8456" x="3079750" y="3479800"/>
          <p14:tracePt t="8465" x="3092450" y="3479800"/>
          <p14:tracePt t="8471" x="3105150" y="3486150"/>
          <p14:tracePt t="8484" x="3117850" y="3486150"/>
          <p14:tracePt t="8503" x="3232150" y="3486150"/>
          <p14:tracePt t="8516" x="3295650" y="3486150"/>
          <p14:tracePt t="8533" x="3511550" y="3467100"/>
          <p14:tracePt t="8552" x="3638550" y="3467100"/>
          <p14:tracePt t="8566" x="3759200" y="3460750"/>
          <p14:tracePt t="8584" x="3835400" y="3441700"/>
          <p14:tracePt t="8600" x="3867150" y="3435350"/>
          <p14:tracePt t="8616" x="3886200" y="3435350"/>
          <p14:tracePt t="8633" x="3898900" y="3435350"/>
          <p14:tracePt t="8783" x="0" y="0"/>
        </p14:tracePtLst>
        <p14:tracePtLst>
          <p14:tracePt t="9376" x="3206750" y="4775200"/>
          <p14:tracePt t="9399" x="3213100" y="4775200"/>
          <p14:tracePt t="9407" x="3232150" y="4775200"/>
          <p14:tracePt t="9416" x="3257550" y="4775200"/>
          <p14:tracePt t="9433" x="3327400" y="4762500"/>
          <p14:tracePt t="9446" x="3333750" y="4762500"/>
          <p14:tracePt t="9465" x="3441700" y="4762500"/>
          <p14:tracePt t="9481" x="3587750" y="4756150"/>
          <p14:tracePt t="9498" x="3708400" y="4737100"/>
          <p14:tracePt t="9515" x="3771900" y="4718050"/>
          <p14:tracePt t="9531" x="3784600" y="4718050"/>
          <p14:tracePt t="9548" x="3790950" y="4718050"/>
          <p14:tracePt t="9894" x="0" y="0"/>
        </p14:tracePtLst>
        <p14:tracePtLst>
          <p14:tracePt t="10598" x="3390900" y="5797550"/>
          <p14:tracePt t="10656" x="3403600" y="5797550"/>
          <p14:tracePt t="10678" x="3409950" y="5797550"/>
          <p14:tracePt t="10686" x="3409950" y="5791200"/>
          <p14:tracePt t="10760" x="3416300" y="5778500"/>
          <p14:tracePt t="10769" x="3416300" y="5772150"/>
          <p14:tracePt t="10785" x="3422650" y="5759450"/>
          <p14:tracePt t="10795" x="3429000" y="5759450"/>
          <p14:tracePt t="10811" x="3441700" y="5759450"/>
          <p14:tracePt t="10828" x="3448050" y="5765800"/>
          <p14:tracePt t="10847" x="3448050" y="5778500"/>
          <p14:tracePt t="10862" x="3448050" y="5784850"/>
          <p14:tracePt t="10888" x="3460750" y="5797550"/>
          <p14:tracePt t="10896" x="3467100" y="5810250"/>
          <p14:tracePt t="10911" x="3486150" y="5816600"/>
          <p14:tracePt t="10929" x="3498850" y="5829300"/>
          <p14:tracePt t="10946" x="3511550" y="5861050"/>
          <p14:tracePt t="10963" x="3543300" y="5880100"/>
          <p14:tracePt t="10976" x="3594100" y="5905500"/>
          <p14:tracePt t="10995" x="3644900" y="5930900"/>
          <p14:tracePt t="11010" x="3708400" y="5956300"/>
          <p14:tracePt t="11029" x="3784600" y="6007100"/>
          <p14:tracePt t="11043" x="3803650" y="6019800"/>
          <p14:tracePt t="11062" x="3879850" y="6045200"/>
          <p14:tracePt t="11079" x="3924300" y="6057900"/>
          <p14:tracePt t="11086" x="3937000" y="6057900"/>
          <p14:tracePt t="11111" x="3994150" y="6070600"/>
          <p14:tracePt t="11127" x="4044950" y="6089650"/>
          <p14:tracePt t="11146" x="4095750" y="6108700"/>
          <p14:tracePt t="11160" x="4133850" y="6121400"/>
          <p14:tracePt t="11178" x="4171950" y="6127750"/>
          <p14:tracePt t="11192" x="4203700" y="6134100"/>
          <p14:tracePt t="11212" x="4222750" y="6140450"/>
          <p14:tracePt t="11227" x="4235450" y="6140450"/>
          <p14:tracePt t="11440" x="4241800" y="6140450"/>
          <p14:tracePt t="11440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FDFC5-5DC5-EC56-FEE5-1368BECF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0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i="0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0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l-GR" altLang="zh-TW" i="0" kern="1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ϕ</m:t>
                    </m:r>
                    <m:r>
                      <a:rPr lang="el-GR" altLang="zh-TW" i="0" kern="1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zh-TW" altLang="en-US" i="1" kern="1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l-GR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</m:e>
                      <m:sub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0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func>
                          <m:funcPr>
                            <m:ctrlP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l-GR" altLang="zh-TW" i="1" kern="100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el-GR" i="0" kern="100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a:rPr lang="en-US" altLang="zh-TW" i="0" kern="100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zh-TW" altLang="el-GR" i="0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b="0" i="0" kern="1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TW" altLang="el-GR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worst-case error :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TW" i="0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zh-TW" altLang="en-US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0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TW" altLang="en-US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0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0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0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0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0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0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zh-TW" dirty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0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m:rPr>
                            <m:sty m:val="p"/>
                          </m:rPr>
                          <a:rPr lang="el-GR" altLang="zh-TW" i="0" kern="1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ϕ</m:t>
                        </m:r>
                        <m:r>
                          <a:rPr lang="el-GR" altLang="zh-TW" i="0" kern="1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maximum expected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rss</m:t>
                    </m:r>
                    <m:r>
                      <a:rPr lang="zh-TW" altLang="en-US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0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i="0" kern="1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ϕ</m:t>
                            </m:r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0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zh-TW" altLang="en-US" baseline="300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D7058-9C47-C9A8-E08C-A651C6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34DAB144-C980-0A33-B180-FD09A659D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91"/>
    </mc:Choice>
    <mc:Fallback>
      <p:transition spd="slow" advTm="19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3" x="3765550" y="2476500"/>
          <p14:tracePt t="1455" x="3771900" y="2482850"/>
          <p14:tracePt t="1466" x="3790950" y="2489200"/>
          <p14:tracePt t="1472" x="3810000" y="2495550"/>
          <p14:tracePt t="1483" x="3835400" y="2508250"/>
          <p14:tracePt t="1486" x="3860800" y="2514600"/>
          <p14:tracePt t="1500" x="3873500" y="2520950"/>
          <p14:tracePt t="1502" x="3892550" y="2527300"/>
          <p14:tracePt t="1516" x="3905250" y="2527300"/>
          <p14:tracePt t="1534" x="4006850" y="2546350"/>
          <p14:tracePt t="1549" x="4070350" y="2552700"/>
          <p14:tracePt t="1568" x="4191000" y="2578100"/>
          <p14:tracePt t="1583" x="4343400" y="2603500"/>
          <p14:tracePt t="1598" x="4572000" y="2635250"/>
          <p14:tracePt t="1616" x="4794250" y="2673350"/>
          <p14:tracePt t="1635" x="4965700" y="2692400"/>
          <p14:tracePt t="1652" x="5060950" y="2692400"/>
          <p14:tracePt t="1656" x="5099050" y="2692400"/>
          <p14:tracePt t="1667" x="5111750" y="2692400"/>
          <p14:tracePt t="1685" x="5130800" y="2692400"/>
          <p14:tracePt t="1728" x="5143500" y="2692400"/>
          <p14:tracePt t="1738" x="5149850" y="2692400"/>
          <p14:tracePt t="1749" x="5168900" y="2686050"/>
          <p14:tracePt t="1768" x="5257800" y="2673350"/>
          <p14:tracePt t="1785" x="5308600" y="2673350"/>
          <p14:tracePt t="1798" x="5353050" y="2673350"/>
          <p14:tracePt t="1816" x="5391150" y="2673350"/>
          <p14:tracePt t="1832" x="5441950" y="2660650"/>
          <p14:tracePt t="1848" x="5473700" y="2647950"/>
          <p14:tracePt t="1865" x="5511800" y="2647950"/>
          <p14:tracePt t="1882" x="5556250" y="2647950"/>
          <p14:tracePt t="1900" x="5619750" y="2647950"/>
          <p14:tracePt t="1915" x="5708650" y="2647950"/>
          <p14:tracePt t="1931" x="5784850" y="2647950"/>
          <p14:tracePt t="1948" x="5816600" y="2647950"/>
          <p14:tracePt t="1965" x="5848350" y="2641600"/>
          <p14:tracePt t="1982" x="5854700" y="2641600"/>
          <p14:tracePt t="2129" x="5861050" y="2641600"/>
          <p14:tracePt t="2137" x="5867400" y="2641600"/>
          <p14:tracePt t="2147" x="5880100" y="2635250"/>
          <p14:tracePt t="2168" x="5899150" y="2628900"/>
          <p14:tracePt t="2183" x="5924550" y="2628900"/>
          <p14:tracePt t="2198" x="5962650" y="2616200"/>
          <p14:tracePt t="2218" x="5969000" y="2616200"/>
          <p14:tracePt t="2231" x="5975350" y="2616200"/>
          <p14:tracePt t="2250" x="5981700" y="2616200"/>
          <p14:tracePt t="2266" x="5988050" y="2616200"/>
          <p14:tracePt t="2304" x="5994400" y="2616200"/>
          <p14:tracePt t="2313" x="6000750" y="2616200"/>
          <p14:tracePt t="2328" x="6013450" y="2616200"/>
          <p14:tracePt t="2337" x="6026150" y="2616200"/>
          <p14:tracePt t="2350" x="6032500" y="2616200"/>
          <p14:tracePt t="2363" x="6038850" y="2616200"/>
          <p14:tracePt t="2382" x="6076950" y="2616200"/>
          <p14:tracePt t="2402" x="6096000" y="2616200"/>
          <p14:tracePt t="2406" x="6102350" y="2616200"/>
          <p14:tracePt t="2432" x="6153150" y="2622550"/>
          <p14:tracePt t="2448" x="6178550" y="2628900"/>
          <p14:tracePt t="2466" x="6197600" y="2628900"/>
          <p14:tracePt t="2482" x="6216650" y="2628900"/>
          <p14:tracePt t="2498" x="6248400" y="2628900"/>
          <p14:tracePt t="2514" x="6280150" y="2628900"/>
          <p14:tracePt t="2532" x="6299200" y="2628900"/>
          <p14:tracePt t="2549" x="6337300" y="2628900"/>
          <p14:tracePt t="2563" x="6388100" y="2628900"/>
          <p14:tracePt t="2581" x="6451600" y="2628900"/>
          <p14:tracePt t="2598" x="6515100" y="2628900"/>
          <p14:tracePt t="2615" x="6546850" y="2628900"/>
          <p14:tracePt t="2630" x="6584950" y="2628900"/>
          <p14:tracePt t="2649" x="6654800" y="2628900"/>
          <p14:tracePt t="2664" x="6781800" y="2628900"/>
          <p14:tracePt t="2681" x="6921500" y="2616200"/>
          <p14:tracePt t="2697" x="7061200" y="2616200"/>
          <p14:tracePt t="2713" x="7188200" y="2616200"/>
          <p14:tracePt t="2730" x="7327900" y="2616200"/>
          <p14:tracePt t="2747" x="7429500" y="2616200"/>
          <p14:tracePt t="2766" x="7531100" y="2616200"/>
          <p14:tracePt t="2780" x="7562850" y="2616200"/>
          <p14:tracePt t="2801" x="7715250" y="2616200"/>
          <p14:tracePt t="2812" x="7797800" y="2616200"/>
          <p14:tracePt t="2833" x="8089900" y="2616200"/>
          <p14:tracePt t="2838" x="8185150" y="2616200"/>
          <p14:tracePt t="2846" x="8274050" y="2616200"/>
          <p14:tracePt t="2863" x="8420100" y="2616200"/>
          <p14:tracePt t="2880" x="8496300" y="2616200"/>
          <p14:tracePt t="2896" x="8540750" y="2603500"/>
          <p14:tracePt t="2916" x="8585200" y="2597150"/>
          <p14:tracePt t="2928" x="8661400" y="2597150"/>
          <p14:tracePt t="2945" x="8756650" y="2597150"/>
          <p14:tracePt t="2962" x="8832850" y="2597150"/>
          <p14:tracePt t="2982" x="8896350" y="2597150"/>
          <p14:tracePt t="2997" x="8915400" y="2597150"/>
          <p14:tracePt t="3000" x="8934450" y="2597150"/>
          <p14:tracePt t="3014" x="9004300" y="2597150"/>
          <p14:tracePt t="3030" x="9055100" y="2590800"/>
          <p14:tracePt t="3046" x="9086850" y="2584450"/>
          <p14:tracePt t="3063" x="9105900" y="2584450"/>
          <p14:tracePt t="3088" x="9112250" y="2584450"/>
          <p14:tracePt t="3096" x="9124950" y="2578100"/>
          <p14:tracePt t="3112" x="9163050" y="2571750"/>
          <p14:tracePt t="3129" x="9334500" y="2571750"/>
          <p14:tracePt t="3147" x="9550400" y="2609850"/>
          <p14:tracePt t="3163" x="9753600" y="2635250"/>
          <p14:tracePt t="3183" x="9969500" y="2679700"/>
          <p14:tracePt t="3196" x="10001250" y="2686050"/>
          <p14:tracePt t="3199" x="10020300" y="2692400"/>
          <p14:tracePt t="3213" x="10033000" y="2698750"/>
          <p14:tracePt t="3329" x="0" y="0"/>
        </p14:tracePtLst>
        <p14:tracePtLst>
          <p14:tracePt t="6305" x="4311650" y="3587750"/>
          <p14:tracePt t="6368" x="4311650" y="3594100"/>
          <p14:tracePt t="6385" x="4311650" y="3600450"/>
          <p14:tracePt t="6401" x="4318000" y="3600450"/>
          <p14:tracePt t="6408" x="4330700" y="3600450"/>
          <p14:tracePt t="6420" x="4356100" y="3600450"/>
          <p14:tracePt t="6439" x="4527550" y="3600450"/>
          <p14:tracePt t="6457" x="4692650" y="3600450"/>
          <p14:tracePt t="6470" x="4851400" y="3600450"/>
          <p14:tracePt t="6487" x="5010150" y="3619500"/>
          <p14:tracePt t="6505" x="5137150" y="3625850"/>
          <p14:tracePt t="6522" x="5238750" y="3625850"/>
          <p14:tracePt t="6537" x="5295900" y="3625850"/>
          <p14:tracePt t="6554" x="5314950" y="3625850"/>
          <p14:tracePt t="6570" x="5321300" y="3625850"/>
          <p14:tracePt t="7215" x="0" y="0"/>
        </p14:tracePtLst>
        <p14:tracePtLst>
          <p14:tracePt t="9224" x="5632450" y="3600450"/>
          <p14:tracePt t="9344" x="5638800" y="3600450"/>
          <p14:tracePt t="9353" x="5645150" y="3600450"/>
          <p14:tracePt t="9362" x="5664200" y="3600450"/>
          <p14:tracePt t="9379" x="5683250" y="3600450"/>
          <p14:tracePt t="9394" x="5695950" y="3600450"/>
          <p14:tracePt t="9412" x="5715000" y="3600450"/>
          <p14:tracePt t="9431" x="5759450" y="3600450"/>
          <p14:tracePt t="9444" x="5797550" y="3600450"/>
          <p14:tracePt t="9447" x="5816600" y="3600450"/>
          <p14:tracePt t="9461" x="5842000" y="3600450"/>
          <p14:tracePt t="9464" x="5861050" y="3600450"/>
          <p14:tracePt t="9479" x="5899150" y="3600450"/>
          <p14:tracePt t="9498" x="5911850" y="3600450"/>
          <p14:tracePt t="9528" x="5918200" y="3600450"/>
          <p14:tracePt t="9567" x="5924550" y="3600450"/>
          <p14:tracePt t="9583" x="5930900" y="3600450"/>
          <p14:tracePt t="9592" x="5937250" y="3600450"/>
          <p14:tracePt t="9602" x="5943600" y="3600450"/>
          <p14:tracePt t="9611" x="5962650" y="3600450"/>
          <p14:tracePt t="9628" x="5975350" y="3600450"/>
          <p14:tracePt t="9643" x="5988050" y="3600450"/>
          <p14:tracePt t="9672" x="5994400" y="3600450"/>
          <p14:tracePt t="10519" x="6007100" y="3600450"/>
          <p14:tracePt t="10535" x="6019800" y="3600450"/>
          <p14:tracePt t="10544" x="6032500" y="3600450"/>
          <p14:tracePt t="10552" x="6045200" y="3600450"/>
          <p14:tracePt t="10559" x="6057900" y="3600450"/>
          <p14:tracePt t="10575" x="6083300" y="3600450"/>
          <p14:tracePt t="10592" x="6108700" y="3600450"/>
          <p14:tracePt t="10611" x="6146800" y="3600450"/>
          <p14:tracePt t="10625" x="6178550" y="3600450"/>
          <p14:tracePt t="10643" x="6235700" y="3600450"/>
          <p14:tracePt t="10658" x="6343650" y="3600450"/>
          <p14:tracePt t="10675" x="6445250" y="3600450"/>
          <p14:tracePt t="10691" x="6534150" y="3600450"/>
          <p14:tracePt t="10708" x="6610350" y="3600450"/>
          <p14:tracePt t="10726" x="6680200" y="3600450"/>
          <p14:tracePt t="10742" x="6731000" y="3600450"/>
          <p14:tracePt t="10759" x="6794500" y="3600450"/>
          <p14:tracePt t="10775" x="6858000" y="3600450"/>
          <p14:tracePt t="10791" x="6946900" y="3600450"/>
          <p14:tracePt t="10807" x="7061200" y="3594100"/>
          <p14:tracePt t="10825" x="7150100" y="3594100"/>
          <p14:tracePt t="10841" x="7277100" y="3594100"/>
          <p14:tracePt t="10858" x="7391400" y="3594100"/>
          <p14:tracePt t="10877" x="7531100" y="3594100"/>
          <p14:tracePt t="10879" x="7594600" y="3594100"/>
          <p14:tracePt t="10890" x="7645400" y="3594100"/>
          <p14:tracePt t="10910" x="7848600" y="3594100"/>
          <p14:tracePt t="10923" x="7924800" y="3594100"/>
          <p14:tracePt t="10942" x="8153400" y="3594100"/>
          <p14:tracePt t="10959" x="8293100" y="3575050"/>
          <p14:tracePt t="10975" x="8394700" y="3562350"/>
          <p14:tracePt t="10992" x="8464550" y="3549650"/>
          <p14:tracePt t="11007" x="8483600" y="3543300"/>
          <p14:tracePt t="11025" x="8521700" y="3530600"/>
          <p14:tracePt t="11040" x="8553450" y="3517900"/>
          <p14:tracePt t="11058" x="8597900" y="3511550"/>
          <p14:tracePt t="11074" x="8661400" y="3505200"/>
          <p14:tracePt t="11095" x="8737600" y="3498850"/>
          <p14:tracePt t="11108" x="8750300" y="3498850"/>
          <p14:tracePt t="11124" x="8775700" y="3498850"/>
          <p14:tracePt t="11126" x="8782050" y="3498850"/>
          <p14:tracePt t="11304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尺寸公差-金長谷工業精密量測室- 金長谷工業">
            <a:extLst>
              <a:ext uri="{FF2B5EF4-FFF2-40B4-BE49-F238E27FC236}">
                <a16:creationId xmlns:a16="http://schemas.microsoft.com/office/drawing/2014/main" id="{FD6A8EDF-5E87-47FC-1571-0582E8F61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80"/>
          <a:stretch/>
        </p:blipFill>
        <p:spPr bwMode="auto">
          <a:xfrm>
            <a:off x="838200" y="1313822"/>
            <a:ext cx="9896475" cy="494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90917ED-D4B7-9AF6-DF87-74945A73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公差表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9627B1-4D3F-8C21-28DC-B5861A778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EE9AE49-3F14-2B5F-D693-A22AE505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z="1400" dirty="0"/>
              <a:t>取自 金長谷工業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773B33-C993-5652-5377-09F05812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5A1006-16EB-49A2-6872-750011706FB7}"/>
              </a:ext>
            </a:extLst>
          </p:cNvPr>
          <p:cNvSpPr/>
          <p:nvPr/>
        </p:nvSpPr>
        <p:spPr>
          <a:xfrm>
            <a:off x="4554071" y="1689099"/>
            <a:ext cx="367554" cy="4146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0A9A83-EBBA-FB71-B40C-E8E9515B8829}"/>
              </a:ext>
            </a:extLst>
          </p:cNvPr>
          <p:cNvSpPr/>
          <p:nvPr/>
        </p:nvSpPr>
        <p:spPr>
          <a:xfrm>
            <a:off x="932329" y="5351929"/>
            <a:ext cx="3989296" cy="490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740E0A32-D947-8615-A799-FD786EC0F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4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49"/>
    </mc:Choice>
    <mc:Fallback>
      <p:transition spd="slow" advTm="21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42" x="2051050" y="1670050"/>
          <p14:tracePt t="10554" x="2063750" y="1670050"/>
          <p14:tracePt t="10563" x="2089150" y="1676400"/>
          <p14:tracePt t="10578" x="2133600" y="1689100"/>
          <p14:tracePt t="10597" x="2171700" y="1695450"/>
          <p14:tracePt t="10613" x="2216150" y="1695450"/>
          <p14:tracePt t="10629" x="2247900" y="1695450"/>
          <p14:tracePt t="10646" x="2273300" y="1695450"/>
          <p14:tracePt t="10662" x="2317750" y="1695450"/>
          <p14:tracePt t="10680" x="2432050" y="1695450"/>
          <p14:tracePt t="10696" x="2552700" y="1701800"/>
          <p14:tracePt t="10714" x="2641600" y="1708150"/>
          <p14:tracePt t="10729" x="2736850" y="1708150"/>
          <p14:tracePt t="10746" x="2781300" y="1708150"/>
          <p14:tracePt t="10753" x="2813050" y="1708150"/>
          <p14:tracePt t="10761" x="2838450" y="1708150"/>
          <p14:tracePt t="10778" x="2889250" y="1708150"/>
          <p14:tracePt t="10796" x="2933700" y="1708150"/>
          <p14:tracePt t="10813" x="2990850" y="1708150"/>
          <p14:tracePt t="10831" x="3067050" y="1708150"/>
          <p14:tracePt t="10834" x="3111500" y="1708150"/>
          <p14:tracePt t="10845" x="3149600" y="1708150"/>
          <p14:tracePt t="10863" x="3244850" y="1708150"/>
          <p14:tracePt t="10867" x="3314700" y="1708150"/>
          <p14:tracePt t="10877" x="3378200" y="1708150"/>
          <p14:tracePt t="10900" x="3536950" y="1708150"/>
          <p14:tracePt t="10912" x="3651250" y="1708150"/>
          <p14:tracePt t="10931" x="3759200" y="1708150"/>
          <p14:tracePt t="10936" x="3810000" y="1708150"/>
          <p14:tracePt t="10946" x="3854450" y="1708150"/>
          <p14:tracePt t="10962" x="3962400" y="1708150"/>
          <p14:tracePt t="10977" x="4070350" y="1708150"/>
          <p14:tracePt t="10996" x="4146550" y="1708150"/>
          <p14:tracePt t="11014" x="4210050" y="1708150"/>
          <p14:tracePt t="11029" x="4267200" y="1708150"/>
          <p14:tracePt t="11046" x="4292600" y="1708150"/>
          <p14:tracePt t="11049" x="4311650" y="1708150"/>
          <p14:tracePt t="11061" x="4318000" y="1708150"/>
          <p14:tracePt t="11141" x="4324350" y="1708150"/>
          <p14:tracePt t="11149" x="4330700" y="1708150"/>
          <p14:tracePt t="11171" x="4337050" y="1708150"/>
          <p14:tracePt t="11227" x="4343400" y="1708150"/>
          <p14:tracePt t="11241" x="4349750" y="1708150"/>
          <p14:tracePt t="11490" x="0" y="0"/>
        </p14:tracePtLst>
        <p14:tracePtLst>
          <p14:tracePt t="14043" x="1466850" y="5403850"/>
          <p14:tracePt t="14054" x="1466850" y="5416550"/>
          <p14:tracePt t="14072" x="1479550" y="5441950"/>
          <p14:tracePt t="14085" x="1485900" y="5454650"/>
          <p14:tracePt t="14102" x="1504950" y="5467350"/>
          <p14:tracePt t="14122" x="1504950" y="5492750"/>
          <p14:tracePt t="14140" x="1504950" y="5518150"/>
          <p14:tracePt t="14152" x="1504950" y="5562600"/>
          <p14:tracePt t="14170" x="1498600" y="5626100"/>
          <p14:tracePt t="14177" x="1498600" y="5651500"/>
          <p14:tracePt t="14186" x="1498600" y="5670550"/>
          <p14:tracePt t="14202" x="1498600" y="5715000"/>
          <p14:tracePt t="14221" x="1498600" y="5753100"/>
          <p14:tracePt t="14235" x="1498600" y="5791200"/>
          <p14:tracePt t="14254" x="1498600" y="5797550"/>
          <p14:tracePt t="14341" x="1498600" y="5803900"/>
          <p14:tracePt t="14356" x="1492250" y="5803900"/>
          <p14:tracePt t="14364" x="1492250" y="5797550"/>
          <p14:tracePt t="14373" x="1492250" y="5784850"/>
          <p14:tracePt t="14385" x="1492250" y="5740400"/>
          <p14:tracePt t="14386" x="0" y="0"/>
        </p14:tracePtLst>
        <p14:tracePtLst>
          <p14:tracePt t="14612" x="1460500" y="5422900"/>
          <p14:tracePt t="14619" x="1479550" y="5435600"/>
          <p14:tracePt t="14635" x="1530350" y="5454650"/>
          <p14:tracePt t="14653" x="1600200" y="5467350"/>
          <p14:tracePt t="14669" x="1689100" y="5492750"/>
          <p14:tracePt t="14686" x="1784350" y="5492750"/>
          <p14:tracePt t="14703" x="1879600" y="5492750"/>
          <p14:tracePt t="14718" x="1968500" y="5499100"/>
          <p14:tracePt t="14735" x="2012950" y="5499100"/>
          <p14:tracePt t="14751" x="2057400" y="5499100"/>
          <p14:tracePt t="14754" x="2089150" y="5499100"/>
          <p14:tracePt t="14770" x="2165350" y="5499100"/>
          <p14:tracePt t="14788" x="2292350" y="5499100"/>
          <p14:tracePt t="14803" x="2419350" y="5499100"/>
          <p14:tracePt t="14820" x="2527300" y="5499100"/>
          <p14:tracePt t="14833" x="2616200" y="5505450"/>
          <p14:tracePt t="14851" x="2641600" y="5505450"/>
          <p14:tracePt t="14869" x="2647950" y="5505450"/>
          <p14:tracePt t="15002" x="2647950" y="5511800"/>
          <p14:tracePt t="15009" x="2647950" y="5524500"/>
          <p14:tracePt t="15019" x="2635250" y="5543550"/>
          <p14:tracePt t="15032" x="2603500" y="5594350"/>
          <p14:tracePt t="15050" x="2565400" y="5670550"/>
          <p14:tracePt t="15065" x="2508250" y="5772150"/>
          <p14:tracePt t="15084" x="2470150" y="5854700"/>
          <p14:tracePt t="15104" x="2444750" y="5918200"/>
          <p14:tracePt t="15116" x="2444750" y="5924550"/>
          <p14:tracePt t="15196" x="2438400" y="5930900"/>
          <p14:tracePt t="15220" x="2425700" y="5930900"/>
          <p14:tracePt t="15227" x="2413000" y="5930900"/>
          <p14:tracePt t="15233" x="2393950" y="5924550"/>
          <p14:tracePt t="15251" x="2355850" y="5911850"/>
          <p14:tracePt t="15268" x="2279650" y="5899150"/>
          <p14:tracePt t="15284" x="2120900" y="5873750"/>
          <p14:tracePt t="15298" x="1765300" y="5842000"/>
          <p14:tracePt t="15319" x="1308100" y="5829300"/>
          <p14:tracePt t="15334" x="850900" y="5829300"/>
          <p14:tracePt t="15352" x="336550" y="5848350"/>
          <p14:tracePt t="15367" x="247650" y="5867400"/>
          <p14:tracePt t="15375" x="203200" y="5873750"/>
          <p14:tracePt t="15379" x="196850" y="5873750"/>
          <p14:tracePt t="15385" x="177800" y="5880100"/>
          <p14:tracePt t="15497" x="184150" y="5880100"/>
          <p14:tracePt t="15515" x="190500" y="5880100"/>
          <p14:tracePt t="15522" x="196850" y="5880100"/>
          <p14:tracePt t="15533" x="209550" y="5880100"/>
          <p14:tracePt t="15551" x="254000" y="5880100"/>
          <p14:tracePt t="15553" x="260350" y="5880100"/>
          <p14:tracePt t="15565" x="292100" y="5873750"/>
          <p14:tracePt t="15565" x="0" y="0"/>
        </p14:tracePtLst>
        <p14:tracePtLst>
          <p14:tracePt t="17700" x="4559300" y="5378450"/>
          <p14:tracePt t="17733" x="4559300" y="5391150"/>
          <p14:tracePt t="17746" x="4559300" y="5429250"/>
          <p14:tracePt t="17752" x="4565650" y="5473700"/>
          <p14:tracePt t="17775" x="4572000" y="5543550"/>
          <p14:tracePt t="17781" x="4578350" y="5594350"/>
          <p14:tracePt t="17784" x="4578350" y="5638800"/>
          <p14:tracePt t="17813" x="4578350" y="5784850"/>
          <p14:tracePt t="17825" x="4578350" y="5854700"/>
          <p14:tracePt t="17842" x="4565650" y="5892800"/>
          <p14:tracePt t="18511" x="5391150" y="5588000"/>
          <p14:tracePt t="18514" x="0" y="0"/>
        </p14:tracePtLst>
        <p14:tracePtLst>
          <p14:tracePt t="19751" x="4622800" y="5435600"/>
          <p14:tracePt t="19756" x="4629150" y="5435600"/>
          <p14:tracePt t="19765" x="4641850" y="5435600"/>
          <p14:tracePt t="19772" x="4654550" y="5435600"/>
          <p14:tracePt t="19789" x="4679950" y="5435600"/>
          <p14:tracePt t="19803" x="4711700" y="5435600"/>
          <p14:tracePt t="19823" x="4749800" y="5441950"/>
          <p14:tracePt t="19837" x="4768850" y="5448300"/>
          <p14:tracePt t="19857" x="4781550" y="5454650"/>
          <p14:tracePt t="19869" x="4787900" y="5461000"/>
          <p14:tracePt t="19891" x="4787900" y="5467350"/>
          <p14:tracePt t="19903" x="4794250" y="5473700"/>
          <p14:tracePt t="19921" x="4794250" y="5480050"/>
          <p14:tracePt t="19940" x="4794250" y="5499100"/>
          <p14:tracePt t="19957" x="4794250" y="5524500"/>
          <p14:tracePt t="19971" x="4794250" y="5562600"/>
          <p14:tracePt t="19988" x="4794250" y="5626100"/>
          <p14:tracePt t="20003" x="4787900" y="5664200"/>
          <p14:tracePt t="20021" x="4781550" y="5702300"/>
          <p14:tracePt t="20039" x="4768850" y="5734050"/>
          <p14:tracePt t="20058" x="4762500" y="5753100"/>
          <p14:tracePt t="20072" x="4756150" y="5784850"/>
          <p14:tracePt t="20104" x="4749800" y="5816600"/>
          <p14:tracePt t="20142" x="4743450" y="5822950"/>
          <p14:tracePt t="20204" x="4737100" y="5822950"/>
          <p14:tracePt t="20217" x="4718050" y="5822950"/>
          <p14:tracePt t="20234" x="4711700" y="5822950"/>
          <p14:tracePt t="20241" x="4699000" y="5816600"/>
          <p14:tracePt t="20267" x="4686300" y="5810250"/>
          <p14:tracePt t="20276" x="4679950" y="5803900"/>
          <p14:tracePt t="20299" x="4667250" y="5797550"/>
          <p14:tracePt t="20426" x="0" y="0"/>
        </p14:tracePtLst>
      </p14:laserTraceLst>
    </p:ext>
  </p:extLs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10118</TotalTime>
  <Words>394</Words>
  <Application>Microsoft Office PowerPoint</Application>
  <PresentationFormat>寬螢幕</PresentationFormat>
  <Paragraphs>88</Paragraphs>
  <Slides>20</Slides>
  <Notes>0</Notes>
  <HiddenSlides>0</HiddenSlides>
  <MMClips>20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Menlo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大綱</vt:lpstr>
      <vt:lpstr>位移方程式-epicycloid</vt:lpstr>
      <vt:lpstr>位移方程式 - epicycloid</vt:lpstr>
      <vt:lpstr>位移方程式</vt:lpstr>
      <vt:lpstr>位移方程式</vt:lpstr>
      <vt:lpstr>位移方程式-加入誤差項</vt:lpstr>
      <vt:lpstr>位移方程式-加入誤差項</vt:lpstr>
      <vt:lpstr>公差表</vt:lpstr>
      <vt:lpstr>實例 - epicycloid N = 15, Rr = 18, R = 120, E =5  </vt:lpstr>
      <vt:lpstr>實例 – epicycloid Error = 0.015mm</vt:lpstr>
      <vt:lpstr>實例 – epicycloid Error = 0.015mm</vt:lpstr>
      <vt:lpstr>實例 – epicycloid Error = 0.1 deg</vt:lpstr>
      <vt:lpstr>位移方程式 - hypocycloid</vt:lpstr>
      <vt:lpstr>實例  - hypocycloid  N = 15, Rr = 18, R = 120, E =5 </vt:lpstr>
      <vt:lpstr>實例  - hypocycloid   Error = 0.015mm </vt:lpstr>
      <vt:lpstr>實例  - hypocycloid Error = 0.015mm </vt:lpstr>
      <vt:lpstr>實例  - hypocycloid   Error = 0.1 deg </vt:lpstr>
      <vt:lpstr>實例  - hypocycloid   Error = 0.1 deg 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37</cp:revision>
  <dcterms:created xsi:type="dcterms:W3CDTF">2023-10-10T19:40:22Z</dcterms:created>
  <dcterms:modified xsi:type="dcterms:W3CDTF">2024-05-06T07:07:09Z</dcterms:modified>
</cp:coreProperties>
</file>